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75" r:id="rId3"/>
    <p:sldId id="257" r:id="rId4"/>
    <p:sldId id="258" r:id="rId5"/>
    <p:sldId id="279" r:id="rId6"/>
    <p:sldId id="259" r:id="rId7"/>
    <p:sldId id="260" r:id="rId8"/>
    <p:sldId id="262" r:id="rId9"/>
    <p:sldId id="261" r:id="rId10"/>
    <p:sldId id="263" r:id="rId11"/>
    <p:sldId id="280" r:id="rId12"/>
    <p:sldId id="264" r:id="rId13"/>
    <p:sldId id="265" r:id="rId14"/>
    <p:sldId id="268" r:id="rId15"/>
    <p:sldId id="269" r:id="rId16"/>
    <p:sldId id="278" r:id="rId17"/>
    <p:sldId id="270" r:id="rId18"/>
    <p:sldId id="271" r:id="rId19"/>
    <p:sldId id="272" r:id="rId20"/>
    <p:sldId id="273" r:id="rId21"/>
    <p:sldId id="274" r:id="rId22"/>
    <p:sldId id="266" r:id="rId23"/>
    <p:sldId id="277" r:id="rId24"/>
    <p:sldId id="276" r:id="rId25"/>
    <p:sldId id="26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9797FE-1CA0-49F0-BC05-00DF9C02CC83}" v="6254" dt="2018-06-20T07:56:09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lo Ruggero Di Bella" userId="5f372784dcc3cdcf" providerId="LiveId" clId="{849797FE-1CA0-49F0-BC05-00DF9C02CC83}"/>
    <pc:docChg chg="undo redo custSel addSld delSld modSld sldOrd">
      <pc:chgData name="Danilo Ruggero Di Bella" userId="5f372784dcc3cdcf" providerId="LiveId" clId="{849797FE-1CA0-49F0-BC05-00DF9C02CC83}" dt="2018-06-20T07:56:09.405" v="7031" actId="2696"/>
      <pc:docMkLst>
        <pc:docMk/>
      </pc:docMkLst>
      <pc:sldChg chg="addSp delSp modSp mod setBg delDesignElem">
        <pc:chgData name="Danilo Ruggero Di Bella" userId="5f372784dcc3cdcf" providerId="LiveId" clId="{849797FE-1CA0-49F0-BC05-00DF9C02CC83}" dt="2018-05-20T17:08:56.028" v="92" actId="26606"/>
        <pc:sldMkLst>
          <pc:docMk/>
          <pc:sldMk cId="98454203" sldId="256"/>
        </pc:sldMkLst>
        <pc:spChg chg="mod">
          <ac:chgData name="Danilo Ruggero Di Bella" userId="5f372784dcc3cdcf" providerId="LiveId" clId="{849797FE-1CA0-49F0-BC05-00DF9C02CC83}" dt="2018-05-20T17:08:56.028" v="92" actId="26606"/>
          <ac:spMkLst>
            <pc:docMk/>
            <pc:sldMk cId="98454203" sldId="256"/>
            <ac:spMk id="2" creationId="{71D6E24E-20FF-4605-9F97-E63FC63C7898}"/>
          </ac:spMkLst>
        </pc:spChg>
        <pc:spChg chg="mod">
          <ac:chgData name="Danilo Ruggero Di Bella" userId="5f372784dcc3cdcf" providerId="LiveId" clId="{849797FE-1CA0-49F0-BC05-00DF9C02CC83}" dt="2018-05-20T17:08:56.028" v="92" actId="26606"/>
          <ac:spMkLst>
            <pc:docMk/>
            <pc:sldMk cId="98454203" sldId="256"/>
            <ac:spMk id="3" creationId="{FE40A9B8-3A2D-4E2C-9C5F-00AE2149E7A5}"/>
          </ac:spMkLst>
        </pc:spChg>
        <pc:spChg chg="add del">
          <ac:chgData name="Danilo Ruggero Di Bella" userId="5f372784dcc3cdcf" providerId="LiveId" clId="{849797FE-1CA0-49F0-BC05-00DF9C02CC83}" dt="2018-05-20T17:07:17.735" v="79" actId="26606"/>
          <ac:spMkLst>
            <pc:docMk/>
            <pc:sldMk cId="98454203" sldId="256"/>
            <ac:spMk id="9" creationId="{72257994-BD97-4691-8B89-198A6D2BABDC}"/>
          </ac:spMkLst>
        </pc:spChg>
        <pc:picChg chg="add mod ord">
          <ac:chgData name="Danilo Ruggero Di Bella" userId="5f372784dcc3cdcf" providerId="LiveId" clId="{849797FE-1CA0-49F0-BC05-00DF9C02CC83}" dt="2018-05-20T17:08:56.028" v="92" actId="26606"/>
          <ac:picMkLst>
            <pc:docMk/>
            <pc:sldMk cId="98454203" sldId="256"/>
            <ac:picMk id="4" creationId="{64E1E5B5-215C-4849-BD26-DC71139DFBAC}"/>
          </ac:picMkLst>
        </pc:picChg>
      </pc:sldChg>
      <pc:sldChg chg="addSp delSp modSp">
        <pc:chgData name="Danilo Ruggero Di Bella" userId="5f372784dcc3cdcf" providerId="LiveId" clId="{849797FE-1CA0-49F0-BC05-00DF9C02CC83}" dt="2018-05-26T21:04:22.244" v="5721" actId="1076"/>
        <pc:sldMkLst>
          <pc:docMk/>
          <pc:sldMk cId="789692277" sldId="257"/>
        </pc:sldMkLst>
        <pc:spChg chg="del mod">
          <ac:chgData name="Danilo Ruggero Di Bella" userId="5f372784dcc3cdcf" providerId="LiveId" clId="{849797FE-1CA0-49F0-BC05-00DF9C02CC83}" dt="2018-05-21T09:53:42.172" v="1595" actId="478"/>
          <ac:spMkLst>
            <pc:docMk/>
            <pc:sldMk cId="789692277" sldId="257"/>
            <ac:spMk id="2" creationId="{8EA9E28B-1522-4E23-860B-E1556BF96DC8}"/>
          </ac:spMkLst>
        </pc:spChg>
        <pc:spChg chg="add">
          <ac:chgData name="Danilo Ruggero Di Bella" userId="5f372784dcc3cdcf" providerId="LiveId" clId="{849797FE-1CA0-49F0-BC05-00DF9C02CC83}" dt="2018-05-26T21:04:15.605" v="5720" actId="1076"/>
          <ac:spMkLst>
            <pc:docMk/>
            <pc:sldMk cId="789692277" sldId="257"/>
            <ac:spMk id="6" creationId="{877F9E45-EB1C-4F7A-9C86-2C7FFEC0EF2F}"/>
          </ac:spMkLst>
        </pc:spChg>
        <pc:spChg chg="add">
          <ac:chgData name="Danilo Ruggero Di Bella" userId="5f372784dcc3cdcf" providerId="LiveId" clId="{849797FE-1CA0-49F0-BC05-00DF9C02CC83}" dt="2018-05-26T21:04:15.605" v="5720" actId="1076"/>
          <ac:spMkLst>
            <pc:docMk/>
            <pc:sldMk cId="789692277" sldId="257"/>
            <ac:spMk id="7" creationId="{7D9F9953-A371-4BE3-B2FC-552A8B0B3570}"/>
          </ac:spMkLst>
        </pc:spChg>
        <pc:spChg chg="add del">
          <ac:chgData name="Danilo Ruggero Di Bella" userId="5f372784dcc3cdcf" providerId="LiveId" clId="{849797FE-1CA0-49F0-BC05-00DF9C02CC83}" dt="2018-05-20T17:41:17.152" v="264" actId="20577"/>
          <ac:spMkLst>
            <pc:docMk/>
            <pc:sldMk cId="789692277" sldId="257"/>
            <ac:spMk id="9" creationId="{6E9D9642-DE18-4A8B-B900-C52BDDEDF037}"/>
          </ac:spMkLst>
        </pc:spChg>
        <pc:spChg chg="add del mod">
          <ac:chgData name="Danilo Ruggero Di Bella" userId="5f372784dcc3cdcf" providerId="LiveId" clId="{849797FE-1CA0-49F0-BC05-00DF9C02CC83}" dt="2018-05-21T09:53:34.875" v="1593" actId="478"/>
          <ac:spMkLst>
            <pc:docMk/>
            <pc:sldMk cId="789692277" sldId="257"/>
            <ac:spMk id="16" creationId="{FD57E3E0-FE02-4275-BBA2-A048549219BE}"/>
          </ac:spMkLst>
        </pc:spChg>
        <pc:grpChg chg="add mod">
          <ac:chgData name="Danilo Ruggero Di Bella" userId="5f372784dcc3cdcf" providerId="LiveId" clId="{849797FE-1CA0-49F0-BC05-00DF9C02CC83}" dt="2018-05-26T21:04:22.244" v="5721" actId="1076"/>
          <ac:grpSpMkLst>
            <pc:docMk/>
            <pc:sldMk cId="789692277" sldId="257"/>
            <ac:grpSpMk id="5" creationId="{A7BB8835-1F64-4A34-9668-B1DD146126E4}"/>
          </ac:grpSpMkLst>
        </pc:grpChg>
        <pc:graphicFrameChg chg="add del mod">
          <ac:chgData name="Danilo Ruggero Di Bella" userId="5f372784dcc3cdcf" providerId="LiveId" clId="{849797FE-1CA0-49F0-BC05-00DF9C02CC83}" dt="2018-05-26T21:04:13.387" v="5719" actId="478"/>
          <ac:graphicFrameMkLst>
            <pc:docMk/>
            <pc:sldMk cId="789692277" sldId="257"/>
            <ac:graphicFrameMk id="4" creationId="{61D2B7CF-5FB2-457C-88E6-7787E112BF06}"/>
          </ac:graphicFrameMkLst>
        </pc:graphicFrameChg>
        <pc:graphicFrameChg chg="mod">
          <ac:chgData name="Danilo Ruggero Di Bella" userId="5f372784dcc3cdcf" providerId="LiveId" clId="{849797FE-1CA0-49F0-BC05-00DF9C02CC83}" dt="2018-05-20T17:40:06.235" v="260" actId="122"/>
          <ac:graphicFrameMkLst>
            <pc:docMk/>
            <pc:sldMk cId="789692277" sldId="257"/>
            <ac:graphicFrameMk id="11" creationId="{DBCE09DA-21C3-452A-AE30-F0476FE672DE}"/>
          </ac:graphicFrameMkLst>
        </pc:graphicFrameChg>
        <pc:picChg chg="add">
          <ac:chgData name="Danilo Ruggero Di Bella" userId="5f372784dcc3cdcf" providerId="LiveId" clId="{849797FE-1CA0-49F0-BC05-00DF9C02CC83}" dt="2018-05-20T17:40:50.264" v="261" actId="20577"/>
          <ac:picMkLst>
            <pc:docMk/>
            <pc:sldMk cId="789692277" sldId="257"/>
            <ac:picMk id="12" creationId="{F4183A4B-8CC0-4F90-9F53-2465392B317C}"/>
          </ac:picMkLst>
        </pc:picChg>
        <pc:picChg chg="add del mod">
          <ac:chgData name="Danilo Ruggero Di Bella" userId="5f372784dcc3cdcf" providerId="LiveId" clId="{849797FE-1CA0-49F0-BC05-00DF9C02CC83}" dt="2018-05-20T17:41:10.886" v="263" actId="20577"/>
          <ac:picMkLst>
            <pc:docMk/>
            <pc:sldMk cId="789692277" sldId="257"/>
            <ac:picMk id="13" creationId="{3CBF7942-90E6-4A2A-9267-2D99DE61559E}"/>
          </ac:picMkLst>
        </pc:picChg>
        <pc:picChg chg="add del mod">
          <ac:chgData name="Danilo Ruggero Di Bella" userId="5f372784dcc3cdcf" providerId="LiveId" clId="{849797FE-1CA0-49F0-BC05-00DF9C02CC83}" dt="2018-05-20T17:44:53.340" v="278" actId="478"/>
          <ac:picMkLst>
            <pc:docMk/>
            <pc:sldMk cId="789692277" sldId="257"/>
            <ac:picMk id="14" creationId="{BA235836-DDE8-4045-A515-6AC26246AF9A}"/>
          </ac:picMkLst>
        </pc:picChg>
        <pc:picChg chg="add">
          <ac:chgData name="Danilo Ruggero Di Bella" userId="5f372784dcc3cdcf" providerId="LiveId" clId="{849797FE-1CA0-49F0-BC05-00DF9C02CC83}" dt="2018-05-20T17:45:03.746" v="280" actId="20577"/>
          <ac:picMkLst>
            <pc:docMk/>
            <pc:sldMk cId="789692277" sldId="257"/>
            <ac:picMk id="17" creationId="{27544970-1943-464A-866F-A9CD08B2F555}"/>
          </ac:picMkLst>
        </pc:picChg>
      </pc:sldChg>
      <pc:sldChg chg="addSp delSp modSp">
        <pc:chgData name="Danilo Ruggero Di Bella" userId="5f372784dcc3cdcf" providerId="LiveId" clId="{849797FE-1CA0-49F0-BC05-00DF9C02CC83}" dt="2018-05-26T21:18:02.405" v="5777" actId="1076"/>
        <pc:sldMkLst>
          <pc:docMk/>
          <pc:sldMk cId="91788760" sldId="258"/>
        </pc:sldMkLst>
        <pc:spChg chg="del mod">
          <ac:chgData name="Danilo Ruggero Di Bella" userId="5f372784dcc3cdcf" providerId="LiveId" clId="{849797FE-1CA0-49F0-BC05-00DF9C02CC83}" dt="2018-05-20T17:13:32.872" v="165" actId="12084"/>
          <ac:spMkLst>
            <pc:docMk/>
            <pc:sldMk cId="91788760" sldId="258"/>
            <ac:spMk id="2" creationId="{0FE6A72C-647A-4300-BBEF-E7CA9A972BF0}"/>
          </ac:spMkLst>
        </pc:spChg>
        <pc:spChg chg="del mod">
          <ac:chgData name="Danilo Ruggero Di Bella" userId="5f372784dcc3cdcf" providerId="LiveId" clId="{849797FE-1CA0-49F0-BC05-00DF9C02CC83}" dt="2018-05-20T17:13:02.152" v="164" actId="12084"/>
          <ac:spMkLst>
            <pc:docMk/>
            <pc:sldMk cId="91788760" sldId="258"/>
            <ac:spMk id="3" creationId="{4F759CCF-512A-4C2C-A51E-5FEB73E783BD}"/>
          </ac:spMkLst>
        </pc:spChg>
        <pc:graphicFrameChg chg="add mod">
          <ac:chgData name="Danilo Ruggero Di Bella" userId="5f372784dcc3cdcf" providerId="LiveId" clId="{849797FE-1CA0-49F0-BC05-00DF9C02CC83}" dt="2018-05-20T17:13:02.152" v="164" actId="12084"/>
          <ac:graphicFrameMkLst>
            <pc:docMk/>
            <pc:sldMk cId="91788760" sldId="258"/>
            <ac:graphicFrameMk id="4" creationId="{286938D2-5D8D-4498-AB7C-756D37CFADDC}"/>
          </ac:graphicFrameMkLst>
        </pc:graphicFrameChg>
        <pc:graphicFrameChg chg="add mod">
          <ac:chgData name="Danilo Ruggero Di Bella" userId="5f372784dcc3cdcf" providerId="LiveId" clId="{849797FE-1CA0-49F0-BC05-00DF9C02CC83}" dt="2018-05-20T17:14:40.107" v="166" actId="12269"/>
          <ac:graphicFrameMkLst>
            <pc:docMk/>
            <pc:sldMk cId="91788760" sldId="258"/>
            <ac:graphicFrameMk id="5" creationId="{26418648-91B2-4C64-86B6-4C9836E1B89A}"/>
          </ac:graphicFrameMkLst>
        </pc:graphicFrameChg>
        <pc:graphicFrameChg chg="add del mod">
          <ac:chgData name="Danilo Ruggero Di Bella" userId="5f372784dcc3cdcf" providerId="LiveId" clId="{849797FE-1CA0-49F0-BC05-00DF9C02CC83}" dt="2018-05-26T21:06:08.741" v="5730" actId="1076"/>
          <ac:graphicFrameMkLst>
            <pc:docMk/>
            <pc:sldMk cId="91788760" sldId="258"/>
            <ac:graphicFrameMk id="7" creationId="{91D50DF7-BAB7-48DB-B109-A163EBF6427F}"/>
          </ac:graphicFrameMkLst>
        </pc:graphicFrameChg>
        <pc:graphicFrameChg chg="add mod">
          <ac:chgData name="Danilo Ruggero Di Bella" userId="5f372784dcc3cdcf" providerId="LiveId" clId="{849797FE-1CA0-49F0-BC05-00DF9C02CC83}" dt="2018-05-26T21:18:02.405" v="5777" actId="1076"/>
          <ac:graphicFrameMkLst>
            <pc:docMk/>
            <pc:sldMk cId="91788760" sldId="258"/>
            <ac:graphicFrameMk id="8" creationId="{9ACFDB8C-AF43-4D6E-B7D0-C0B339DDE93B}"/>
          </ac:graphicFrameMkLst>
        </pc:graphicFrameChg>
        <pc:picChg chg="add del mod">
          <ac:chgData name="Danilo Ruggero Di Bella" userId="5f372784dcc3cdcf" providerId="LiveId" clId="{849797FE-1CA0-49F0-BC05-00DF9C02CC83}" dt="2018-05-26T21:07:09.772" v="5733" actId="1076"/>
          <ac:picMkLst>
            <pc:docMk/>
            <pc:sldMk cId="91788760" sldId="258"/>
            <ac:picMk id="2" creationId="{F8A35C00-8D8A-4838-8007-415A61543B17}"/>
          </ac:picMkLst>
        </pc:picChg>
        <pc:picChg chg="add mod">
          <ac:chgData name="Danilo Ruggero Di Bella" userId="5f372784dcc3cdcf" providerId="LiveId" clId="{849797FE-1CA0-49F0-BC05-00DF9C02CC83}" dt="2018-05-20T17:44:38.386" v="276" actId="1076"/>
          <ac:picMkLst>
            <pc:docMk/>
            <pc:sldMk cId="91788760" sldId="258"/>
            <ac:picMk id="6" creationId="{52C34288-D52E-44DC-AF41-5DAA8E5EB010}"/>
          </ac:picMkLst>
        </pc:picChg>
      </pc:sldChg>
      <pc:sldChg chg="addSp delSp modSp add">
        <pc:chgData name="Danilo Ruggero Di Bella" userId="5f372784dcc3cdcf" providerId="LiveId" clId="{849797FE-1CA0-49F0-BC05-00DF9C02CC83}" dt="2018-05-26T21:13:41.565" v="5756" actId="1076"/>
        <pc:sldMkLst>
          <pc:docMk/>
          <pc:sldMk cId="3459014175" sldId="259"/>
        </pc:sldMkLst>
        <pc:spChg chg="del mod">
          <ac:chgData name="Danilo Ruggero Di Bella" userId="5f372784dcc3cdcf" providerId="LiveId" clId="{849797FE-1CA0-49F0-BC05-00DF9C02CC83}" dt="2018-05-20T17:16:23.159" v="194" actId="12084"/>
          <ac:spMkLst>
            <pc:docMk/>
            <pc:sldMk cId="3459014175" sldId="259"/>
            <ac:spMk id="2" creationId="{CCC160F8-CC3F-4285-8A67-CEBD0319C50E}"/>
          </ac:spMkLst>
        </pc:spChg>
        <pc:spChg chg="del mod">
          <ac:chgData name="Danilo Ruggero Di Bella" userId="5f372784dcc3cdcf" providerId="LiveId" clId="{849797FE-1CA0-49F0-BC05-00DF9C02CC83}" dt="2018-05-20T17:17:26.644" v="196" actId="12084"/>
          <ac:spMkLst>
            <pc:docMk/>
            <pc:sldMk cId="3459014175" sldId="259"/>
            <ac:spMk id="3" creationId="{D1A0BEBA-7131-4A52-BBAC-4CF642A8FFA5}"/>
          </ac:spMkLst>
        </pc:spChg>
        <pc:graphicFrameChg chg="add mod">
          <ac:chgData name="Danilo Ruggero Di Bella" userId="5f372784dcc3cdcf" providerId="LiveId" clId="{849797FE-1CA0-49F0-BC05-00DF9C02CC83}" dt="2018-05-20T21:29:18.686" v="481" actId="20577"/>
          <ac:graphicFrameMkLst>
            <pc:docMk/>
            <pc:sldMk cId="3459014175" sldId="259"/>
            <ac:graphicFrameMk id="4" creationId="{CBEFB1E9-5120-46B8-AA95-6840A5BB2098}"/>
          </ac:graphicFrameMkLst>
        </pc:graphicFrameChg>
        <pc:graphicFrameChg chg="add mod">
          <ac:chgData name="Danilo Ruggero Di Bella" userId="5f372784dcc3cdcf" providerId="LiveId" clId="{849797FE-1CA0-49F0-BC05-00DF9C02CC83}" dt="2018-05-20T17:37:58.178" v="254" actId="255"/>
          <ac:graphicFrameMkLst>
            <pc:docMk/>
            <pc:sldMk cId="3459014175" sldId="259"/>
            <ac:graphicFrameMk id="5" creationId="{6749BB5D-7719-4A5B-9137-1B1084F6490E}"/>
          </ac:graphicFrameMkLst>
        </pc:graphicFrameChg>
        <pc:graphicFrameChg chg="add del mod">
          <ac:chgData name="Danilo Ruggero Di Bella" userId="5f372784dcc3cdcf" providerId="LiveId" clId="{849797FE-1CA0-49F0-BC05-00DF9C02CC83}" dt="2018-05-26T21:13:20.937" v="5753" actId="1076"/>
          <ac:graphicFrameMkLst>
            <pc:docMk/>
            <pc:sldMk cId="3459014175" sldId="259"/>
            <ac:graphicFrameMk id="7" creationId="{8351A83D-F63E-430E-9555-F9E4807AC166}"/>
          </ac:graphicFrameMkLst>
        </pc:graphicFrameChg>
        <pc:graphicFrameChg chg="add mod">
          <ac:chgData name="Danilo Ruggero Di Bella" userId="5f372784dcc3cdcf" providerId="LiveId" clId="{849797FE-1CA0-49F0-BC05-00DF9C02CC83}" dt="2018-05-26T21:13:41.565" v="5756" actId="1076"/>
          <ac:graphicFrameMkLst>
            <pc:docMk/>
            <pc:sldMk cId="3459014175" sldId="259"/>
            <ac:graphicFrameMk id="8" creationId="{7E71392D-F92D-4E1B-A139-A0DCCCE69643}"/>
          </ac:graphicFrameMkLst>
        </pc:graphicFrameChg>
        <pc:picChg chg="add">
          <ac:chgData name="Danilo Ruggero Di Bella" userId="5f372784dcc3cdcf" providerId="LiveId" clId="{849797FE-1CA0-49F0-BC05-00DF9C02CC83}" dt="2018-05-20T17:44:47.855" v="277" actId="20577"/>
          <ac:picMkLst>
            <pc:docMk/>
            <pc:sldMk cId="3459014175" sldId="259"/>
            <ac:picMk id="6" creationId="{7A07D2A6-F1CB-4C19-8F84-981EE42F05DC}"/>
          </ac:picMkLst>
        </pc:picChg>
      </pc:sldChg>
      <pc:sldChg chg="addSp delSp modSp add">
        <pc:chgData name="Danilo Ruggero Di Bella" userId="5f372784dcc3cdcf" providerId="LiveId" clId="{849797FE-1CA0-49F0-BC05-00DF9C02CC83}" dt="2018-05-26T21:14:57.968" v="5760" actId="207"/>
        <pc:sldMkLst>
          <pc:docMk/>
          <pc:sldMk cId="2174910100" sldId="260"/>
        </pc:sldMkLst>
        <pc:spChg chg="del mod">
          <ac:chgData name="Danilo Ruggero Di Bella" userId="5f372784dcc3cdcf" providerId="LiveId" clId="{849797FE-1CA0-49F0-BC05-00DF9C02CC83}" dt="2018-05-20T21:05:10.775" v="335" actId="12084"/>
          <ac:spMkLst>
            <pc:docMk/>
            <pc:sldMk cId="2174910100" sldId="260"/>
            <ac:spMk id="2" creationId="{2145FC0A-FBA2-43F7-82A2-04C3602989BB}"/>
          </ac:spMkLst>
        </pc:spChg>
        <pc:spChg chg="del mod">
          <ac:chgData name="Danilo Ruggero Di Bella" userId="5f372784dcc3cdcf" providerId="LiveId" clId="{849797FE-1CA0-49F0-BC05-00DF9C02CC83}" dt="2018-05-20T21:18:12.161" v="431" actId="478"/>
          <ac:spMkLst>
            <pc:docMk/>
            <pc:sldMk cId="2174910100" sldId="260"/>
            <ac:spMk id="3" creationId="{6B9B05E8-3D19-4B6A-AD65-42F4B6B1C012}"/>
          </ac:spMkLst>
        </pc:spChg>
        <pc:graphicFrameChg chg="add mod">
          <ac:chgData name="Danilo Ruggero Di Bella" userId="5f372784dcc3cdcf" providerId="LiveId" clId="{849797FE-1CA0-49F0-BC05-00DF9C02CC83}" dt="2018-05-21T09:52:52.231" v="1591" actId="20577"/>
          <ac:graphicFrameMkLst>
            <pc:docMk/>
            <pc:sldMk cId="2174910100" sldId="260"/>
            <ac:graphicFrameMk id="5" creationId="{79650DCF-D25A-4942-89FC-14B2ED62A1D6}"/>
          </ac:graphicFrameMkLst>
        </pc:graphicFrameChg>
        <pc:graphicFrameChg chg="add mod">
          <ac:chgData name="Danilo Ruggero Di Bella" userId="5f372784dcc3cdcf" providerId="LiveId" clId="{849797FE-1CA0-49F0-BC05-00DF9C02CC83}" dt="2018-05-26T21:14:57.968" v="5760" actId="207"/>
          <ac:graphicFrameMkLst>
            <pc:docMk/>
            <pc:sldMk cId="2174910100" sldId="260"/>
            <ac:graphicFrameMk id="6" creationId="{31837C80-02A7-4385-943A-2E47FA8C02A7}"/>
          </ac:graphicFrameMkLst>
        </pc:graphicFrameChg>
        <pc:picChg chg="add">
          <ac:chgData name="Danilo Ruggero Di Bella" userId="5f372784dcc3cdcf" providerId="LiveId" clId="{849797FE-1CA0-49F0-BC05-00DF9C02CC83}" dt="2018-05-20T17:45:09.586" v="281" actId="20577"/>
          <ac:picMkLst>
            <pc:docMk/>
            <pc:sldMk cId="2174910100" sldId="260"/>
            <ac:picMk id="4" creationId="{908D454B-1376-421A-8319-3B58D4E706D5}"/>
          </ac:picMkLst>
        </pc:picChg>
      </pc:sldChg>
      <pc:sldChg chg="addSp delSp modSp add">
        <pc:chgData name="Danilo Ruggero Di Bella" userId="5f372784dcc3cdcf" providerId="LiveId" clId="{849797FE-1CA0-49F0-BC05-00DF9C02CC83}" dt="2018-05-26T21:15:44.291" v="5763" actId="1076"/>
        <pc:sldMkLst>
          <pc:docMk/>
          <pc:sldMk cId="541902109" sldId="261"/>
        </pc:sldMkLst>
        <pc:spChg chg="del mod">
          <ac:chgData name="Danilo Ruggero Di Bella" userId="5f372784dcc3cdcf" providerId="LiveId" clId="{849797FE-1CA0-49F0-BC05-00DF9C02CC83}" dt="2018-05-21T09:26:06.282" v="643" actId="12084"/>
          <ac:spMkLst>
            <pc:docMk/>
            <pc:sldMk cId="541902109" sldId="261"/>
            <ac:spMk id="2" creationId="{5B2163A2-BFB9-4436-88BB-F417F5215BCD}"/>
          </ac:spMkLst>
        </pc:spChg>
        <pc:spChg chg="del mod">
          <ac:chgData name="Danilo Ruggero Di Bella" userId="5f372784dcc3cdcf" providerId="LiveId" clId="{849797FE-1CA0-49F0-BC05-00DF9C02CC83}" dt="2018-05-21T09:37:48.467" v="1354" actId="12084"/>
          <ac:spMkLst>
            <pc:docMk/>
            <pc:sldMk cId="541902109" sldId="261"/>
            <ac:spMk id="3" creationId="{2FAC8E8E-640B-4E5F-8816-A8639091B6BB}"/>
          </ac:spMkLst>
        </pc:spChg>
        <pc:graphicFrameChg chg="add mod">
          <ac:chgData name="Danilo Ruggero Di Bella" userId="5f372784dcc3cdcf" providerId="LiveId" clId="{849797FE-1CA0-49F0-BC05-00DF9C02CC83}" dt="2018-05-21T09:45:42.135" v="1388" actId="12269"/>
          <ac:graphicFrameMkLst>
            <pc:docMk/>
            <pc:sldMk cId="541902109" sldId="261"/>
            <ac:graphicFrameMk id="4" creationId="{2055F1F9-AB64-4CFC-A0ED-95A933628615}"/>
          </ac:graphicFrameMkLst>
        </pc:graphicFrameChg>
        <pc:graphicFrameChg chg="add mod">
          <ac:chgData name="Danilo Ruggero Di Bella" userId="5f372784dcc3cdcf" providerId="LiveId" clId="{849797FE-1CA0-49F0-BC05-00DF9C02CC83}" dt="2018-05-21T10:14:42.347" v="1838" actId="14100"/>
          <ac:graphicFrameMkLst>
            <pc:docMk/>
            <pc:sldMk cId="541902109" sldId="261"/>
            <ac:graphicFrameMk id="5" creationId="{856CAA92-DB67-43AA-B1C9-E3D9E3590096}"/>
          </ac:graphicFrameMkLst>
        </pc:graphicFrameChg>
        <pc:graphicFrameChg chg="add mod">
          <ac:chgData name="Danilo Ruggero Di Bella" userId="5f372784dcc3cdcf" providerId="LiveId" clId="{849797FE-1CA0-49F0-BC05-00DF9C02CC83}" dt="2018-05-26T21:15:44.291" v="5763" actId="1076"/>
          <ac:graphicFrameMkLst>
            <pc:docMk/>
            <pc:sldMk cId="541902109" sldId="261"/>
            <ac:graphicFrameMk id="7" creationId="{B42EA4F9-1ED6-4618-BECD-FF231D2F8477}"/>
          </ac:graphicFrameMkLst>
        </pc:graphicFrameChg>
        <pc:picChg chg="add">
          <ac:chgData name="Danilo Ruggero Di Bella" userId="5f372784dcc3cdcf" providerId="LiveId" clId="{849797FE-1CA0-49F0-BC05-00DF9C02CC83}" dt="2018-05-21T09:47:56.853" v="1475" actId="14100"/>
          <ac:picMkLst>
            <pc:docMk/>
            <pc:sldMk cId="541902109" sldId="261"/>
            <ac:picMk id="6" creationId="{4F1ED488-2D36-43F4-A119-7B1901BF13AA}"/>
          </ac:picMkLst>
        </pc:picChg>
      </pc:sldChg>
      <pc:sldChg chg="addSp delSp modSp add ord">
        <pc:chgData name="Danilo Ruggero Di Bella" userId="5f372784dcc3cdcf" providerId="LiveId" clId="{849797FE-1CA0-49F0-BC05-00DF9C02CC83}" dt="2018-06-14T14:08:29.148" v="6677" actId="207"/>
        <pc:sldMkLst>
          <pc:docMk/>
          <pc:sldMk cId="1816334620" sldId="262"/>
        </pc:sldMkLst>
        <pc:spChg chg="del mod">
          <ac:chgData name="Danilo Ruggero Di Bella" userId="5f372784dcc3cdcf" providerId="LiveId" clId="{849797FE-1CA0-49F0-BC05-00DF9C02CC83}" dt="2018-05-21T09:55:33.504" v="1598" actId="12084"/>
          <ac:spMkLst>
            <pc:docMk/>
            <pc:sldMk cId="1816334620" sldId="262"/>
            <ac:spMk id="2" creationId="{287C138A-EF9D-488F-842A-8FE4FE84FCCA}"/>
          </ac:spMkLst>
        </pc:spChg>
        <pc:spChg chg="del mod">
          <ac:chgData name="Danilo Ruggero Di Bella" userId="5f372784dcc3cdcf" providerId="LiveId" clId="{849797FE-1CA0-49F0-BC05-00DF9C02CC83}" dt="2018-05-21T10:11:29.072" v="1825" actId="12084"/>
          <ac:spMkLst>
            <pc:docMk/>
            <pc:sldMk cId="1816334620" sldId="262"/>
            <ac:spMk id="3" creationId="{5465CA2B-9087-4A03-BE0D-5889416CE59D}"/>
          </ac:spMkLst>
        </pc:spChg>
        <pc:graphicFrameChg chg="add mod">
          <ac:chgData name="Danilo Ruggero Di Bella" userId="5f372784dcc3cdcf" providerId="LiveId" clId="{849797FE-1CA0-49F0-BC05-00DF9C02CC83}" dt="2018-05-21T10:12:59.123" v="1831" actId="12269"/>
          <ac:graphicFrameMkLst>
            <pc:docMk/>
            <pc:sldMk cId="1816334620" sldId="262"/>
            <ac:graphicFrameMk id="4" creationId="{ACA0967B-4B1B-483E-86EB-517449B8D162}"/>
          </ac:graphicFrameMkLst>
        </pc:graphicFrameChg>
        <pc:graphicFrameChg chg="add mod">
          <ac:chgData name="Danilo Ruggero Di Bella" userId="5f372784dcc3cdcf" providerId="LiveId" clId="{849797FE-1CA0-49F0-BC05-00DF9C02CC83}" dt="2018-05-21T10:13:18.116" v="1832" actId="13782"/>
          <ac:graphicFrameMkLst>
            <pc:docMk/>
            <pc:sldMk cId="1816334620" sldId="262"/>
            <ac:graphicFrameMk id="5" creationId="{47D24DF6-EC32-4864-AC6E-21C4AF6CE709}"/>
          </ac:graphicFrameMkLst>
        </pc:graphicFrameChg>
        <pc:graphicFrameChg chg="add mod">
          <ac:chgData name="Danilo Ruggero Di Bella" userId="5f372784dcc3cdcf" providerId="LiveId" clId="{849797FE-1CA0-49F0-BC05-00DF9C02CC83}" dt="2018-05-26T21:16:01.243" v="5765" actId="1076"/>
          <ac:graphicFrameMkLst>
            <pc:docMk/>
            <pc:sldMk cId="1816334620" sldId="262"/>
            <ac:graphicFrameMk id="7" creationId="{22CF770E-B92C-42DE-AA4B-EF831EBAE72C}"/>
          </ac:graphicFrameMkLst>
        </pc:graphicFrameChg>
        <pc:picChg chg="add">
          <ac:chgData name="Danilo Ruggero Di Bella" userId="5f372784dcc3cdcf" providerId="LiveId" clId="{849797FE-1CA0-49F0-BC05-00DF9C02CC83}" dt="2018-05-21T10:15:12.262" v="1839" actId="790"/>
          <ac:picMkLst>
            <pc:docMk/>
            <pc:sldMk cId="1816334620" sldId="262"/>
            <ac:picMk id="6" creationId="{1C595EA5-ED44-43F9-BC81-C7CD98299B1A}"/>
          </ac:picMkLst>
        </pc:picChg>
      </pc:sldChg>
      <pc:sldChg chg="addSp delSp modSp add">
        <pc:chgData name="Danilo Ruggero Di Bella" userId="5f372784dcc3cdcf" providerId="LiveId" clId="{849797FE-1CA0-49F0-BC05-00DF9C02CC83}" dt="2018-05-26T21:16:36.287" v="5769" actId="207"/>
        <pc:sldMkLst>
          <pc:docMk/>
          <pc:sldMk cId="1204642252" sldId="263"/>
        </pc:sldMkLst>
        <pc:spChg chg="del mod">
          <ac:chgData name="Danilo Ruggero Di Bella" userId="5f372784dcc3cdcf" providerId="LiveId" clId="{849797FE-1CA0-49F0-BC05-00DF9C02CC83}" dt="2018-05-21T10:31:45.237" v="1935" actId="12084"/>
          <ac:spMkLst>
            <pc:docMk/>
            <pc:sldMk cId="1204642252" sldId="263"/>
            <ac:spMk id="2" creationId="{8C316914-680D-457C-B07D-AA1786754038}"/>
          </ac:spMkLst>
        </pc:spChg>
        <pc:spChg chg="del mod">
          <ac:chgData name="Danilo Ruggero Di Bella" userId="5f372784dcc3cdcf" providerId="LiveId" clId="{849797FE-1CA0-49F0-BC05-00DF9C02CC83}" dt="2018-05-21T14:20:51.288" v="4138" actId="12084"/>
          <ac:spMkLst>
            <pc:docMk/>
            <pc:sldMk cId="1204642252" sldId="263"/>
            <ac:spMk id="3" creationId="{E17178C5-9A9D-4326-ABA0-5AA574294316}"/>
          </ac:spMkLst>
        </pc:spChg>
        <pc:graphicFrameChg chg="add mod">
          <ac:chgData name="Danilo Ruggero Di Bella" userId="5f372784dcc3cdcf" providerId="LiveId" clId="{849797FE-1CA0-49F0-BC05-00DF9C02CC83}" dt="2018-05-21T14:27:39.073" v="4202" actId="20577"/>
          <ac:graphicFrameMkLst>
            <pc:docMk/>
            <pc:sldMk cId="1204642252" sldId="263"/>
            <ac:graphicFrameMk id="2" creationId="{637C48A2-4322-459C-ABC7-A0965C19E604}"/>
          </ac:graphicFrameMkLst>
        </pc:graphicFrameChg>
        <pc:graphicFrameChg chg="add mod">
          <ac:chgData name="Danilo Ruggero Di Bella" userId="5f372784dcc3cdcf" providerId="LiveId" clId="{849797FE-1CA0-49F0-BC05-00DF9C02CC83}" dt="2018-05-21T10:31:50.462" v="1936" actId="12269"/>
          <ac:graphicFrameMkLst>
            <pc:docMk/>
            <pc:sldMk cId="1204642252" sldId="263"/>
            <ac:graphicFrameMk id="4" creationId="{17848B3C-F16F-4EFB-A707-D9DE3634D9F2}"/>
          </ac:graphicFrameMkLst>
        </pc:graphicFrameChg>
        <pc:graphicFrameChg chg="add mod">
          <ac:chgData name="Danilo Ruggero Di Bella" userId="5f372784dcc3cdcf" providerId="LiveId" clId="{849797FE-1CA0-49F0-BC05-00DF9C02CC83}" dt="2018-05-26T21:16:36.287" v="5769" actId="207"/>
          <ac:graphicFrameMkLst>
            <pc:docMk/>
            <pc:sldMk cId="1204642252" sldId="263"/>
            <ac:graphicFrameMk id="6" creationId="{F953F5AF-6905-4EC9-B065-0E63AC45E43E}"/>
          </ac:graphicFrameMkLst>
        </pc:graphicFrameChg>
        <pc:picChg chg="add">
          <ac:chgData name="Danilo Ruggero Di Bella" userId="5f372784dcc3cdcf" providerId="LiveId" clId="{849797FE-1CA0-49F0-BC05-00DF9C02CC83}" dt="2018-05-21T10:32:21.911" v="1937" actId="790"/>
          <ac:picMkLst>
            <pc:docMk/>
            <pc:sldMk cId="1204642252" sldId="263"/>
            <ac:picMk id="5" creationId="{81AD923D-A51F-434B-8EB8-8183C6F6FA17}"/>
          </ac:picMkLst>
        </pc:picChg>
      </pc:sldChg>
      <pc:sldChg chg="addSp delSp modSp add">
        <pc:chgData name="Danilo Ruggero Di Bella" userId="5f372784dcc3cdcf" providerId="LiveId" clId="{849797FE-1CA0-49F0-BC05-00DF9C02CC83}" dt="2018-05-26T21:17:15.526" v="5774" actId="1036"/>
        <pc:sldMkLst>
          <pc:docMk/>
          <pc:sldMk cId="2901602995" sldId="264"/>
        </pc:sldMkLst>
        <pc:spChg chg="del mod">
          <ac:chgData name="Danilo Ruggero Di Bella" userId="5f372784dcc3cdcf" providerId="LiveId" clId="{849797FE-1CA0-49F0-BC05-00DF9C02CC83}" dt="2018-05-21T10:29:53.860" v="1907" actId="12084"/>
          <ac:spMkLst>
            <pc:docMk/>
            <pc:sldMk cId="2901602995" sldId="264"/>
            <ac:spMk id="2" creationId="{763DF9EF-F8F4-49F5-A306-7DD1A195DDF8}"/>
          </ac:spMkLst>
        </pc:spChg>
        <pc:spChg chg="del mod">
          <ac:chgData name="Danilo Ruggero Di Bella" userId="5f372784dcc3cdcf" providerId="LiveId" clId="{849797FE-1CA0-49F0-BC05-00DF9C02CC83}" dt="2018-05-21T10:30:21.457" v="1908" actId="12084"/>
          <ac:spMkLst>
            <pc:docMk/>
            <pc:sldMk cId="2901602995" sldId="264"/>
            <ac:spMk id="3" creationId="{319E3D5C-4EB9-4C3A-BE83-EF5E45E00D2E}"/>
          </ac:spMkLst>
        </pc:spChg>
        <pc:graphicFrameChg chg="add mod">
          <ac:chgData name="Danilo Ruggero Di Bella" userId="5f372784dcc3cdcf" providerId="LiveId" clId="{849797FE-1CA0-49F0-BC05-00DF9C02CC83}" dt="2018-05-21T10:31:06.980" v="1932" actId="12269"/>
          <ac:graphicFrameMkLst>
            <pc:docMk/>
            <pc:sldMk cId="2901602995" sldId="264"/>
            <ac:graphicFrameMk id="4" creationId="{28715B03-7050-4E8A-BF92-FB063AB22C40}"/>
          </ac:graphicFrameMkLst>
        </pc:graphicFrameChg>
        <pc:graphicFrameChg chg="add mod">
          <ac:chgData name="Danilo Ruggero Di Bella" userId="5f372784dcc3cdcf" providerId="LiveId" clId="{849797FE-1CA0-49F0-BC05-00DF9C02CC83}" dt="2018-05-26T21:17:15.526" v="5774" actId="1036"/>
          <ac:graphicFrameMkLst>
            <pc:docMk/>
            <pc:sldMk cId="2901602995" sldId="264"/>
            <ac:graphicFrameMk id="5" creationId="{EFE38101-E6A5-43E0-94FB-4807C4F8C400}"/>
          </ac:graphicFrameMkLst>
        </pc:graphicFrameChg>
        <pc:graphicFrameChg chg="add mod">
          <ac:chgData name="Danilo Ruggero Di Bella" userId="5f372784dcc3cdcf" providerId="LiveId" clId="{849797FE-1CA0-49F0-BC05-00DF9C02CC83}" dt="2018-05-26T21:17:11.401" v="5772" actId="207"/>
          <ac:graphicFrameMkLst>
            <pc:docMk/>
            <pc:sldMk cId="2901602995" sldId="264"/>
            <ac:graphicFrameMk id="7" creationId="{D1EF5406-2015-4619-87A5-762CE54F250C}"/>
          </ac:graphicFrameMkLst>
        </pc:graphicFrameChg>
        <pc:picChg chg="add">
          <ac:chgData name="Danilo Ruggero Di Bella" userId="5f372784dcc3cdcf" providerId="LiveId" clId="{849797FE-1CA0-49F0-BC05-00DF9C02CC83}" dt="2018-05-21T10:32:30.595" v="1938" actId="790"/>
          <ac:picMkLst>
            <pc:docMk/>
            <pc:sldMk cId="2901602995" sldId="264"/>
            <ac:picMk id="6" creationId="{50292B60-5447-4836-BF66-F9076D5AAFF3}"/>
          </ac:picMkLst>
        </pc:picChg>
      </pc:sldChg>
      <pc:sldChg chg="addSp delSp modSp add">
        <pc:chgData name="Danilo Ruggero Di Bella" userId="5f372784dcc3cdcf" providerId="LiveId" clId="{849797FE-1CA0-49F0-BC05-00DF9C02CC83}" dt="2018-05-26T21:49:38.810" v="5957" actId="20577"/>
        <pc:sldMkLst>
          <pc:docMk/>
          <pc:sldMk cId="131517151" sldId="265"/>
        </pc:sldMkLst>
        <pc:spChg chg="del mod">
          <ac:chgData name="Danilo Ruggero Di Bella" userId="5f372784dcc3cdcf" providerId="LiveId" clId="{849797FE-1CA0-49F0-BC05-00DF9C02CC83}" dt="2018-05-21T11:23:03.022" v="2858" actId="12084"/>
          <ac:spMkLst>
            <pc:docMk/>
            <pc:sldMk cId="131517151" sldId="265"/>
            <ac:spMk id="2" creationId="{0F3AF223-A76B-4331-92DB-0BB3E87006FF}"/>
          </ac:spMkLst>
        </pc:spChg>
        <pc:spChg chg="add del mod">
          <ac:chgData name="Danilo Ruggero Di Bella" userId="5f372784dcc3cdcf" providerId="LiveId" clId="{849797FE-1CA0-49F0-BC05-00DF9C02CC83}" dt="2018-05-26T21:25:50.636" v="5812" actId="12084"/>
          <ac:spMkLst>
            <pc:docMk/>
            <pc:sldMk cId="131517151" sldId="265"/>
            <ac:spMk id="3" creationId="{C2366E62-8C4E-4EDF-82C7-3E8CE9143673}"/>
          </ac:spMkLst>
        </pc:spChg>
        <pc:spChg chg="add del mod">
          <ac:chgData name="Danilo Ruggero Di Bella" userId="5f372784dcc3cdcf" providerId="LiveId" clId="{849797FE-1CA0-49F0-BC05-00DF9C02CC83}" dt="2018-05-26T21:24:36.448" v="5808" actId="767"/>
          <ac:spMkLst>
            <pc:docMk/>
            <pc:sldMk cId="131517151" sldId="265"/>
            <ac:spMk id="4" creationId="{0CC7954E-2085-435D-84E7-84F08B1B4BE8}"/>
          </ac:spMkLst>
        </pc:spChg>
        <pc:graphicFrameChg chg="add del mod">
          <ac:chgData name="Danilo Ruggero Di Bella" userId="5f372784dcc3cdcf" providerId="LiveId" clId="{849797FE-1CA0-49F0-BC05-00DF9C02CC83}" dt="2018-05-26T21:24:39.239" v="5809" actId="12084"/>
          <ac:graphicFrameMkLst>
            <pc:docMk/>
            <pc:sldMk cId="131517151" sldId="265"/>
            <ac:graphicFrameMk id="2" creationId="{1D61B642-349C-4EDA-9F7E-5B787798D28F}"/>
          </ac:graphicFrameMkLst>
        </pc:graphicFrameChg>
        <pc:graphicFrameChg chg="add del mod">
          <ac:chgData name="Danilo Ruggero Di Bella" userId="5f372784dcc3cdcf" providerId="LiveId" clId="{849797FE-1CA0-49F0-BC05-00DF9C02CC83}" dt="2018-05-21T11:02:17.081" v="2188" actId="12084"/>
          <ac:graphicFrameMkLst>
            <pc:docMk/>
            <pc:sldMk cId="131517151" sldId="265"/>
            <ac:graphicFrameMk id="4" creationId="{D53FB3C6-9771-48B2-85A6-9BFD52C73D2D}"/>
          </ac:graphicFrameMkLst>
        </pc:graphicFrameChg>
        <pc:graphicFrameChg chg="add del mod">
          <ac:chgData name="Danilo Ruggero Di Bella" userId="5f372784dcc3cdcf" providerId="LiveId" clId="{849797FE-1CA0-49F0-BC05-00DF9C02CC83}" dt="2018-05-21T11:17:45.559" v="2844" actId="12084"/>
          <ac:graphicFrameMkLst>
            <pc:docMk/>
            <pc:sldMk cId="131517151" sldId="265"/>
            <ac:graphicFrameMk id="6" creationId="{63BBF27D-41F6-4378-9A0B-E63A31A127DE}"/>
          </ac:graphicFrameMkLst>
        </pc:graphicFrameChg>
        <pc:graphicFrameChg chg="add del mod">
          <ac:chgData name="Danilo Ruggero Di Bella" userId="5f372784dcc3cdcf" providerId="LiveId" clId="{849797FE-1CA0-49F0-BC05-00DF9C02CC83}" dt="2018-05-26T21:25:25.327" v="5811" actId="12084"/>
          <ac:graphicFrameMkLst>
            <pc:docMk/>
            <pc:sldMk cId="131517151" sldId="265"/>
            <ac:graphicFrameMk id="6" creationId="{F33E08DB-9D24-48B8-BD4D-AAD6EC1001D7}"/>
          </ac:graphicFrameMkLst>
        </pc:graphicFrameChg>
        <pc:graphicFrameChg chg="add del mod">
          <ac:chgData name="Danilo Ruggero Di Bella" userId="5f372784dcc3cdcf" providerId="LiveId" clId="{849797FE-1CA0-49F0-BC05-00DF9C02CC83}" dt="2018-05-26T21:24:32.034" v="5805" actId="20577"/>
          <ac:graphicFrameMkLst>
            <pc:docMk/>
            <pc:sldMk cId="131517151" sldId="265"/>
            <ac:graphicFrameMk id="7" creationId="{2F612BC1-F154-4A47-8B4D-5FB4BECEC6C0}"/>
          </ac:graphicFrameMkLst>
        </pc:graphicFrameChg>
        <pc:graphicFrameChg chg="add mod">
          <ac:chgData name="Danilo Ruggero Di Bella" userId="5f372784dcc3cdcf" providerId="LiveId" clId="{849797FE-1CA0-49F0-BC05-00DF9C02CC83}" dt="2018-05-26T21:49:38.810" v="5957" actId="20577"/>
          <ac:graphicFrameMkLst>
            <pc:docMk/>
            <pc:sldMk cId="131517151" sldId="265"/>
            <ac:graphicFrameMk id="8" creationId="{2EB67E22-4E1F-488A-9CD3-DB1F18E751E6}"/>
          </ac:graphicFrameMkLst>
        </pc:graphicFrameChg>
        <pc:picChg chg="add">
          <ac:chgData name="Danilo Ruggero Di Bella" userId="5f372784dcc3cdcf" providerId="LiveId" clId="{849797FE-1CA0-49F0-BC05-00DF9C02CC83}" dt="2018-05-21T11:02:52.730" v="2189" actId="20577"/>
          <ac:picMkLst>
            <pc:docMk/>
            <pc:sldMk cId="131517151" sldId="265"/>
            <ac:picMk id="5" creationId="{2C144636-6721-4EF8-8EEF-31D61EF6F8E4}"/>
          </ac:picMkLst>
        </pc:picChg>
      </pc:sldChg>
      <pc:sldChg chg="addSp delSp modSp add ord">
        <pc:chgData name="Danilo Ruggero Di Bella" userId="5f372784dcc3cdcf" providerId="LiveId" clId="{849797FE-1CA0-49F0-BC05-00DF9C02CC83}" dt="2018-05-27T17:45:08.358" v="6397" actId="1076"/>
        <pc:sldMkLst>
          <pc:docMk/>
          <pc:sldMk cId="2184970598" sldId="266"/>
        </pc:sldMkLst>
        <pc:spChg chg="del mod">
          <ac:chgData name="Danilo Ruggero Di Bella" userId="5f372784dcc3cdcf" providerId="LiveId" clId="{849797FE-1CA0-49F0-BC05-00DF9C02CC83}" dt="2018-05-21T14:44:14.980" v="4320" actId="12084"/>
          <ac:spMkLst>
            <pc:docMk/>
            <pc:sldMk cId="2184970598" sldId="266"/>
            <ac:spMk id="2" creationId="{230F73F0-B348-4AE2-8D09-ABB63DC928E8}"/>
          </ac:spMkLst>
        </pc:spChg>
        <pc:spChg chg="add mod">
          <ac:chgData name="Danilo Ruggero Di Bella" userId="5f372784dcc3cdcf" providerId="LiveId" clId="{849797FE-1CA0-49F0-BC05-00DF9C02CC83}" dt="2018-05-22T10:43:01.692" v="4858" actId="1582"/>
          <ac:spMkLst>
            <pc:docMk/>
            <pc:sldMk cId="2184970598" sldId="266"/>
            <ac:spMk id="2" creationId="{445CB61A-460A-4D8A-91C7-15CD06F03E36}"/>
          </ac:spMkLst>
        </pc:spChg>
        <pc:spChg chg="del mod">
          <ac:chgData name="Danilo Ruggero Di Bella" userId="5f372784dcc3cdcf" providerId="LiveId" clId="{849797FE-1CA0-49F0-BC05-00DF9C02CC83}" dt="2018-05-21T14:40:36.088" v="4303" actId="12084"/>
          <ac:spMkLst>
            <pc:docMk/>
            <pc:sldMk cId="2184970598" sldId="266"/>
            <ac:spMk id="3" creationId="{EC9DECBC-D2DF-41E9-800A-61AA18808923}"/>
          </ac:spMkLst>
        </pc:spChg>
        <pc:spChg chg="add mod">
          <ac:chgData name="Danilo Ruggero Di Bella" userId="5f372784dcc3cdcf" providerId="LiveId" clId="{849797FE-1CA0-49F0-BC05-00DF9C02CC83}" dt="2018-05-27T17:44:44.200" v="6395" actId="1076"/>
          <ac:spMkLst>
            <pc:docMk/>
            <pc:sldMk cId="2184970598" sldId="266"/>
            <ac:spMk id="7" creationId="{C0F66F9D-9B35-4D5E-B28E-685CF177376F}"/>
          </ac:spMkLst>
        </pc:spChg>
        <pc:spChg chg="add del mod">
          <ac:chgData name="Danilo Ruggero Di Bella" userId="5f372784dcc3cdcf" providerId="LiveId" clId="{849797FE-1CA0-49F0-BC05-00DF9C02CC83}" dt="2018-05-21T14:55:51.220" v="4403" actId="478"/>
          <ac:spMkLst>
            <pc:docMk/>
            <pc:sldMk cId="2184970598" sldId="266"/>
            <ac:spMk id="8" creationId="{3A424623-1C0B-4D07-BF6A-5D02720899B4}"/>
          </ac:spMkLst>
        </pc:spChg>
        <pc:spChg chg="add mod">
          <ac:chgData name="Danilo Ruggero Di Bella" userId="5f372784dcc3cdcf" providerId="LiveId" clId="{849797FE-1CA0-49F0-BC05-00DF9C02CC83}" dt="2018-05-27T17:45:08.358" v="6397" actId="1076"/>
          <ac:spMkLst>
            <pc:docMk/>
            <pc:sldMk cId="2184970598" sldId="266"/>
            <ac:spMk id="9" creationId="{317A46E8-FB49-4621-8448-02D1899A0D8D}"/>
          </ac:spMkLst>
        </pc:spChg>
        <pc:spChg chg="add mod">
          <ac:chgData name="Danilo Ruggero Di Bella" userId="5f372784dcc3cdcf" providerId="LiveId" clId="{849797FE-1CA0-49F0-BC05-00DF9C02CC83}" dt="2018-05-22T10:46:33.826" v="4872" actId="1582"/>
          <ac:spMkLst>
            <pc:docMk/>
            <pc:sldMk cId="2184970598" sldId="266"/>
            <ac:spMk id="10" creationId="{16371EBC-C60E-409C-8CFE-0E39DB9089E4}"/>
          </ac:spMkLst>
        </pc:spChg>
        <pc:spChg chg="add mod">
          <ac:chgData name="Danilo Ruggero Di Bella" userId="5f372784dcc3cdcf" providerId="LiveId" clId="{849797FE-1CA0-49F0-BC05-00DF9C02CC83}" dt="2018-05-22T10:48:09.699" v="4890" actId="1076"/>
          <ac:spMkLst>
            <pc:docMk/>
            <pc:sldMk cId="2184970598" sldId="266"/>
            <ac:spMk id="11" creationId="{F3DF14C0-CD70-42EF-A5AF-4629041EB069}"/>
          </ac:spMkLst>
        </pc:spChg>
        <pc:spChg chg="add mod">
          <ac:chgData name="Danilo Ruggero Di Bella" userId="5f372784dcc3cdcf" providerId="LiveId" clId="{849797FE-1CA0-49F0-BC05-00DF9C02CC83}" dt="2018-05-22T10:50:41.344" v="4921" actId="790"/>
          <ac:spMkLst>
            <pc:docMk/>
            <pc:sldMk cId="2184970598" sldId="266"/>
            <ac:spMk id="12" creationId="{A0AEED1D-C271-4FB6-B084-B4E6CBFBFA13}"/>
          </ac:spMkLst>
        </pc:spChg>
        <pc:spChg chg="add mod">
          <ac:chgData name="Danilo Ruggero Di Bella" userId="5f372784dcc3cdcf" providerId="LiveId" clId="{849797FE-1CA0-49F0-BC05-00DF9C02CC83}" dt="2018-05-22T10:50:30.500" v="4918" actId="790"/>
          <ac:spMkLst>
            <pc:docMk/>
            <pc:sldMk cId="2184970598" sldId="266"/>
            <ac:spMk id="13" creationId="{6D76D4A6-9EC4-483F-821E-E732F0515748}"/>
          </ac:spMkLst>
        </pc:spChg>
        <pc:graphicFrameChg chg="add mod">
          <ac:chgData name="Danilo Ruggero Di Bella" userId="5f372784dcc3cdcf" providerId="LiveId" clId="{849797FE-1CA0-49F0-BC05-00DF9C02CC83}" dt="2018-05-26T21:59:30.506" v="6046" actId="1035"/>
          <ac:graphicFrameMkLst>
            <pc:docMk/>
            <pc:sldMk cId="2184970598" sldId="266"/>
            <ac:graphicFrameMk id="5" creationId="{2DB0B044-9C85-4967-8344-72F27B43140B}"/>
          </ac:graphicFrameMkLst>
        </pc:graphicFrameChg>
        <pc:graphicFrameChg chg="add mod">
          <ac:chgData name="Danilo Ruggero Di Bella" userId="5f372784dcc3cdcf" providerId="LiveId" clId="{849797FE-1CA0-49F0-BC05-00DF9C02CC83}" dt="2018-05-22T11:56:33.735" v="5004" actId="12269"/>
          <ac:graphicFrameMkLst>
            <pc:docMk/>
            <pc:sldMk cId="2184970598" sldId="266"/>
            <ac:graphicFrameMk id="6" creationId="{53307215-87CD-4CCE-B171-9A28D33F2108}"/>
          </ac:graphicFrameMkLst>
        </pc:graphicFrameChg>
        <pc:picChg chg="add del">
          <ac:chgData name="Danilo Ruggero Di Bella" userId="5f372784dcc3cdcf" providerId="LiveId" clId="{849797FE-1CA0-49F0-BC05-00DF9C02CC83}" dt="2018-05-26T22:39:20.097" v="6316" actId="1076"/>
          <ac:picMkLst>
            <pc:docMk/>
            <pc:sldMk cId="2184970598" sldId="266"/>
            <ac:picMk id="3" creationId="{FE6AC163-188A-4EB5-8F1D-E972F2268E6E}"/>
          </ac:picMkLst>
        </pc:picChg>
        <pc:picChg chg="add del mod">
          <ac:chgData name="Danilo Ruggero Di Bella" userId="5f372784dcc3cdcf" providerId="LiveId" clId="{849797FE-1CA0-49F0-BC05-00DF9C02CC83}" dt="2018-05-22T10:44:56.687" v="4866" actId="478"/>
          <ac:picMkLst>
            <pc:docMk/>
            <pc:sldMk cId="2184970598" sldId="266"/>
            <ac:picMk id="3" creationId="{2AFF50F4-18DD-40F1-8F83-20A6483B7FBB}"/>
          </ac:picMkLst>
        </pc:picChg>
        <pc:picChg chg="add mod">
          <ac:chgData name="Danilo Ruggero Di Bella" userId="5f372784dcc3cdcf" providerId="LiveId" clId="{849797FE-1CA0-49F0-BC05-00DF9C02CC83}" dt="2018-05-26T22:46:20.069" v="6352" actId="1076"/>
          <ac:picMkLst>
            <pc:docMk/>
            <pc:sldMk cId="2184970598" sldId="266"/>
            <ac:picMk id="4" creationId="{0DD2A7D8-3EC2-406C-97AE-4B97EEA7234E}"/>
          </ac:picMkLst>
        </pc:picChg>
        <pc:picChg chg="add mod">
          <ac:chgData name="Danilo Ruggero Di Bella" userId="5f372784dcc3cdcf" providerId="LiveId" clId="{849797FE-1CA0-49F0-BC05-00DF9C02CC83}" dt="2018-05-22T11:55:34.760" v="4999" actId="1076"/>
          <ac:picMkLst>
            <pc:docMk/>
            <pc:sldMk cId="2184970598" sldId="266"/>
            <ac:picMk id="8" creationId="{D7596E47-B913-4656-8373-530650F677B5}"/>
          </ac:picMkLst>
        </pc:picChg>
        <pc:picChg chg="add del mod">
          <ac:chgData name="Danilo Ruggero Di Bella" userId="5f372784dcc3cdcf" providerId="LiveId" clId="{849797FE-1CA0-49F0-BC05-00DF9C02CC83}" dt="2018-05-26T22:41:08.778" v="6322" actId="1076"/>
          <ac:picMkLst>
            <pc:docMk/>
            <pc:sldMk cId="2184970598" sldId="266"/>
            <ac:picMk id="14" creationId="{0B31CC17-95B1-4B94-9EE3-9FAE5FD31CAD}"/>
          </ac:picMkLst>
        </pc:picChg>
      </pc:sldChg>
      <pc:sldChg chg="addSp delSp modSp add">
        <pc:chgData name="Danilo Ruggero Di Bella" userId="5f372784dcc3cdcf" providerId="LiveId" clId="{849797FE-1CA0-49F0-BC05-00DF9C02CC83}" dt="2018-05-21T15:01:34.352" v="4587" actId="1076"/>
        <pc:sldMkLst>
          <pc:docMk/>
          <pc:sldMk cId="739869477" sldId="267"/>
        </pc:sldMkLst>
        <pc:spChg chg="del">
          <ac:chgData name="Danilo Ruggero Di Bella" userId="5f372784dcc3cdcf" providerId="LiveId" clId="{849797FE-1CA0-49F0-BC05-00DF9C02CC83}" dt="2018-05-21T14:59:42.782" v="4569" actId="478"/>
          <ac:spMkLst>
            <pc:docMk/>
            <pc:sldMk cId="739869477" sldId="267"/>
            <ac:spMk id="2" creationId="{D986676D-E86B-428D-A68D-538A9BCA893F}"/>
          </ac:spMkLst>
        </pc:spChg>
        <pc:spChg chg="mod">
          <ac:chgData name="Danilo Ruggero Di Bella" userId="5f372784dcc3cdcf" providerId="LiveId" clId="{849797FE-1CA0-49F0-BC05-00DF9C02CC83}" dt="2018-05-21T15:01:16.947" v="4583" actId="1037"/>
          <ac:spMkLst>
            <pc:docMk/>
            <pc:sldMk cId="739869477" sldId="267"/>
            <ac:spMk id="3" creationId="{35CC9B9E-741A-4018-A55D-464228361C81}"/>
          </ac:spMkLst>
        </pc:spChg>
        <pc:picChg chg="add del mod">
          <ac:chgData name="Danilo Ruggero Di Bella" userId="5f372784dcc3cdcf" providerId="LiveId" clId="{849797FE-1CA0-49F0-BC05-00DF9C02CC83}" dt="2018-05-21T14:58:38.537" v="4562" actId="478"/>
          <ac:picMkLst>
            <pc:docMk/>
            <pc:sldMk cId="739869477" sldId="267"/>
            <ac:picMk id="4" creationId="{BE292C8F-0936-4974-921D-FE4B0A6A4043}"/>
          </ac:picMkLst>
        </pc:picChg>
        <pc:picChg chg="add del mod">
          <ac:chgData name="Danilo Ruggero Di Bella" userId="5f372784dcc3cdcf" providerId="LiveId" clId="{849797FE-1CA0-49F0-BC05-00DF9C02CC83}" dt="2018-05-21T14:59:33.907" v="4568" actId="478"/>
          <ac:picMkLst>
            <pc:docMk/>
            <pc:sldMk cId="739869477" sldId="267"/>
            <ac:picMk id="5" creationId="{5FAEF17B-F9E2-4C07-BDA6-113A009DE13B}"/>
          </ac:picMkLst>
        </pc:picChg>
        <pc:picChg chg="add del mod">
          <ac:chgData name="Danilo Ruggero Di Bella" userId="5f372784dcc3cdcf" providerId="LiveId" clId="{849797FE-1CA0-49F0-BC05-00DF9C02CC83}" dt="2018-05-21T15:01:21.009" v="4584" actId="478"/>
          <ac:picMkLst>
            <pc:docMk/>
            <pc:sldMk cId="739869477" sldId="267"/>
            <ac:picMk id="6" creationId="{BEC315ED-CC65-4FD1-93E1-C833BAF1C5F4}"/>
          </ac:picMkLst>
        </pc:picChg>
        <pc:picChg chg="add mod">
          <ac:chgData name="Danilo Ruggero Di Bella" userId="5f372784dcc3cdcf" providerId="LiveId" clId="{849797FE-1CA0-49F0-BC05-00DF9C02CC83}" dt="2018-05-21T15:01:34.352" v="4587" actId="1076"/>
          <ac:picMkLst>
            <pc:docMk/>
            <pc:sldMk cId="739869477" sldId="267"/>
            <ac:picMk id="7" creationId="{FD8F96E8-9262-41E0-B876-8EE9C937845E}"/>
          </ac:picMkLst>
        </pc:picChg>
      </pc:sldChg>
      <pc:sldChg chg="addSp delSp modSp add">
        <pc:chgData name="Danilo Ruggero Di Bella" userId="5f372784dcc3cdcf" providerId="LiveId" clId="{849797FE-1CA0-49F0-BC05-00DF9C02CC83}" dt="2018-05-26T22:09:14.517" v="6139" actId="20577"/>
        <pc:sldMkLst>
          <pc:docMk/>
          <pc:sldMk cId="3264438652" sldId="268"/>
        </pc:sldMkLst>
        <pc:spChg chg="add del mod">
          <ac:chgData name="Danilo Ruggero Di Bella" userId="5f372784dcc3cdcf" providerId="LiveId" clId="{849797FE-1CA0-49F0-BC05-00DF9C02CC83}" dt="2018-05-26T21:32:20.250" v="5856" actId="12084"/>
          <ac:spMkLst>
            <pc:docMk/>
            <pc:sldMk cId="3264438652" sldId="268"/>
            <ac:spMk id="2" creationId="{486F98A5-9E3F-4EC2-8A3F-5B2E299BCD7D}"/>
          </ac:spMkLst>
        </pc:spChg>
        <pc:spChg chg="del mod">
          <ac:chgData name="Danilo Ruggero Di Bella" userId="5f372784dcc3cdcf" providerId="LiveId" clId="{849797FE-1CA0-49F0-BC05-00DF9C02CC83}" dt="2018-05-26T21:28:13.653" v="5818" actId="12084"/>
          <ac:spMkLst>
            <pc:docMk/>
            <pc:sldMk cId="3264438652" sldId="268"/>
            <ac:spMk id="3" creationId="{D08A46E3-F440-4BD6-BB1D-022C7B878CC4}"/>
          </ac:spMkLst>
        </pc:spChg>
        <pc:graphicFrameChg chg="add mod">
          <ac:chgData name="Danilo Ruggero Di Bella" userId="5f372784dcc3cdcf" providerId="LiveId" clId="{849797FE-1CA0-49F0-BC05-00DF9C02CC83}" dt="2018-05-26T21:29:29.903" v="5828" actId="20577"/>
          <ac:graphicFrameMkLst>
            <pc:docMk/>
            <pc:sldMk cId="3264438652" sldId="268"/>
            <ac:graphicFrameMk id="4" creationId="{E6FBC1AC-921E-49A7-A6EE-F53714E6829D}"/>
          </ac:graphicFrameMkLst>
        </pc:graphicFrameChg>
        <pc:graphicFrameChg chg="add del mod">
          <ac:chgData name="Danilo Ruggero Di Bella" userId="5f372784dcc3cdcf" providerId="LiveId" clId="{849797FE-1CA0-49F0-BC05-00DF9C02CC83}" dt="2018-05-26T21:32:20.250" v="5856" actId="12084"/>
          <ac:graphicFrameMkLst>
            <pc:docMk/>
            <pc:sldMk cId="3264438652" sldId="268"/>
            <ac:graphicFrameMk id="5" creationId="{A67E31C5-96B9-4185-89F8-B88FBB184193}"/>
          </ac:graphicFrameMkLst>
        </pc:graphicFrameChg>
        <pc:picChg chg="add">
          <ac:chgData name="Danilo Ruggero Di Bella" userId="5f372784dcc3cdcf" providerId="LiveId" clId="{849797FE-1CA0-49F0-BC05-00DF9C02CC83}" dt="2018-05-26T22:09:14.517" v="6139" actId="20577"/>
          <ac:picMkLst>
            <pc:docMk/>
            <pc:sldMk cId="3264438652" sldId="268"/>
            <ac:picMk id="6" creationId="{8F7F0ECC-5CA8-4F4B-8BEB-252EBD203E84}"/>
          </ac:picMkLst>
        </pc:picChg>
      </pc:sldChg>
      <pc:sldChg chg="addSp delSp modSp add">
        <pc:chgData name="Danilo Ruggero Di Bella" userId="5f372784dcc3cdcf" providerId="LiveId" clId="{849797FE-1CA0-49F0-BC05-00DF9C02CC83}" dt="2018-05-26T22:53:34.417" v="6393" actId="20577"/>
        <pc:sldMkLst>
          <pc:docMk/>
          <pc:sldMk cId="533086222" sldId="269"/>
        </pc:sldMkLst>
        <pc:spChg chg="add del mod">
          <ac:chgData name="Danilo Ruggero Di Bella" userId="5f372784dcc3cdcf" providerId="LiveId" clId="{849797FE-1CA0-49F0-BC05-00DF9C02CC83}" dt="2018-05-26T21:32:25.864" v="5861" actId="122"/>
          <ac:spMkLst>
            <pc:docMk/>
            <pc:sldMk cId="533086222" sldId="269"/>
            <ac:spMk id="2" creationId="{59537767-C44F-4FFE-99BD-5E9B2A17FCEC}"/>
          </ac:spMkLst>
        </pc:spChg>
        <pc:spChg chg="add del mod">
          <ac:chgData name="Danilo Ruggero Di Bella" userId="5f372784dcc3cdcf" providerId="LiveId" clId="{849797FE-1CA0-49F0-BC05-00DF9C02CC83}" dt="2018-05-26T21:30:33.911" v="5844" actId="12084"/>
          <ac:spMkLst>
            <pc:docMk/>
            <pc:sldMk cId="533086222" sldId="269"/>
            <ac:spMk id="3" creationId="{B75FB6F0-89BE-4D8A-B083-74DDBD29F339}"/>
          </ac:spMkLst>
        </pc:spChg>
        <pc:graphicFrameChg chg="add del mod">
          <ac:chgData name="Danilo Ruggero Di Bella" userId="5f372784dcc3cdcf" providerId="LiveId" clId="{849797FE-1CA0-49F0-BC05-00DF9C02CC83}" dt="2018-05-26T21:30:26.920" v="5841" actId="12084"/>
          <ac:graphicFrameMkLst>
            <pc:docMk/>
            <pc:sldMk cId="533086222" sldId="269"/>
            <ac:graphicFrameMk id="4" creationId="{F07805B7-4DED-4C4F-9C26-D14EFD9DFE6A}"/>
          </ac:graphicFrameMkLst>
        </pc:graphicFrameChg>
        <pc:graphicFrameChg chg="add mod">
          <ac:chgData name="Danilo Ruggero Di Bella" userId="5f372784dcc3cdcf" providerId="LiveId" clId="{849797FE-1CA0-49F0-BC05-00DF9C02CC83}" dt="2018-05-26T22:53:34.417" v="6393" actId="20577"/>
          <ac:graphicFrameMkLst>
            <pc:docMk/>
            <pc:sldMk cId="533086222" sldId="269"/>
            <ac:graphicFrameMk id="5" creationId="{01A0E932-1AF1-4AD5-857E-4B97D7F8CB24}"/>
          </ac:graphicFrameMkLst>
        </pc:graphicFrameChg>
        <pc:graphicFrameChg chg="add del mod">
          <ac:chgData name="Danilo Ruggero Di Bella" userId="5f372784dcc3cdcf" providerId="LiveId" clId="{849797FE-1CA0-49F0-BC05-00DF9C02CC83}" dt="2018-05-26T21:32:21.167" v="5857" actId="12084"/>
          <ac:graphicFrameMkLst>
            <pc:docMk/>
            <pc:sldMk cId="533086222" sldId="269"/>
            <ac:graphicFrameMk id="6" creationId="{79DE6BB4-97DF-4F13-99B8-071342075C3D}"/>
          </ac:graphicFrameMkLst>
        </pc:graphicFrameChg>
        <pc:picChg chg="add">
          <ac:chgData name="Danilo Ruggero Di Bella" userId="5f372784dcc3cdcf" providerId="LiveId" clId="{849797FE-1CA0-49F0-BC05-00DF9C02CC83}" dt="2018-05-26T22:09:18.734" v="6140" actId="20577"/>
          <ac:picMkLst>
            <pc:docMk/>
            <pc:sldMk cId="533086222" sldId="269"/>
            <ac:picMk id="7" creationId="{C74F10DC-9E6C-4CE7-BBAC-12B88AB5D12A}"/>
          </ac:picMkLst>
        </pc:picChg>
      </pc:sldChg>
      <pc:sldChg chg="addSp delSp modSp add">
        <pc:chgData name="Danilo Ruggero Di Bella" userId="5f372784dcc3cdcf" providerId="LiveId" clId="{849797FE-1CA0-49F0-BC05-00DF9C02CC83}" dt="2018-05-26T22:09:30.379" v="6141" actId="20577"/>
        <pc:sldMkLst>
          <pc:docMk/>
          <pc:sldMk cId="2869692540" sldId="270"/>
        </pc:sldMkLst>
        <pc:spChg chg="mod">
          <ac:chgData name="Danilo Ruggero Di Bella" userId="5f372784dcc3cdcf" providerId="LiveId" clId="{849797FE-1CA0-49F0-BC05-00DF9C02CC83}" dt="2018-05-26T21:38:08.832" v="5872" actId="122"/>
          <ac:spMkLst>
            <pc:docMk/>
            <pc:sldMk cId="2869692540" sldId="270"/>
            <ac:spMk id="2" creationId="{5F9E36B3-4457-4B55-A6FD-4966FDB9709B}"/>
          </ac:spMkLst>
        </pc:spChg>
        <pc:spChg chg="del mod">
          <ac:chgData name="Danilo Ruggero Di Bella" userId="5f372784dcc3cdcf" providerId="LiveId" clId="{849797FE-1CA0-49F0-BC05-00DF9C02CC83}" dt="2018-05-26T21:32:54.525" v="5862" actId="12084"/>
          <ac:spMkLst>
            <pc:docMk/>
            <pc:sldMk cId="2869692540" sldId="270"/>
            <ac:spMk id="3" creationId="{44C1AF3F-D481-4DD8-987A-1515B3371D01}"/>
          </ac:spMkLst>
        </pc:spChg>
        <pc:graphicFrameChg chg="add mod">
          <ac:chgData name="Danilo Ruggero Di Bella" userId="5f372784dcc3cdcf" providerId="LiveId" clId="{849797FE-1CA0-49F0-BC05-00DF9C02CC83}" dt="2018-05-26T21:43:20.107" v="5899" actId="122"/>
          <ac:graphicFrameMkLst>
            <pc:docMk/>
            <pc:sldMk cId="2869692540" sldId="270"/>
            <ac:graphicFrameMk id="4" creationId="{494F3FA8-6A85-4D7A-8164-2FC330198C91}"/>
          </ac:graphicFrameMkLst>
        </pc:graphicFrameChg>
        <pc:picChg chg="add">
          <ac:chgData name="Danilo Ruggero Di Bella" userId="5f372784dcc3cdcf" providerId="LiveId" clId="{849797FE-1CA0-49F0-BC05-00DF9C02CC83}" dt="2018-05-26T22:09:30.379" v="6141" actId="20577"/>
          <ac:picMkLst>
            <pc:docMk/>
            <pc:sldMk cId="2869692540" sldId="270"/>
            <ac:picMk id="5" creationId="{17951997-0E99-4101-8275-0D1F8E926BAF}"/>
          </ac:picMkLst>
        </pc:picChg>
      </pc:sldChg>
      <pc:sldChg chg="addSp delSp modSp add">
        <pc:chgData name="Danilo Ruggero Di Bella" userId="5f372784dcc3cdcf" providerId="LiveId" clId="{849797FE-1CA0-49F0-BC05-00DF9C02CC83}" dt="2018-05-26T22:09:41.834" v="6142" actId="20577"/>
        <pc:sldMkLst>
          <pc:docMk/>
          <pc:sldMk cId="2836359763" sldId="271"/>
        </pc:sldMkLst>
        <pc:spChg chg="mod">
          <ac:chgData name="Danilo Ruggero Di Bella" userId="5f372784dcc3cdcf" providerId="LiveId" clId="{849797FE-1CA0-49F0-BC05-00DF9C02CC83}" dt="2018-05-26T21:39:12.140" v="5873" actId="122"/>
          <ac:spMkLst>
            <pc:docMk/>
            <pc:sldMk cId="2836359763" sldId="271"/>
            <ac:spMk id="2" creationId="{9808DB3D-D8EA-4A02-B1CD-736D9F529A77}"/>
          </ac:spMkLst>
        </pc:spChg>
        <pc:spChg chg="del mod">
          <ac:chgData name="Danilo Ruggero Di Bella" userId="5f372784dcc3cdcf" providerId="LiveId" clId="{849797FE-1CA0-49F0-BC05-00DF9C02CC83}" dt="2018-05-26T21:39:23.631" v="5875" actId="12084"/>
          <ac:spMkLst>
            <pc:docMk/>
            <pc:sldMk cId="2836359763" sldId="271"/>
            <ac:spMk id="3" creationId="{2FC2790C-6651-40D5-80A3-0DB1BF777158}"/>
          </ac:spMkLst>
        </pc:spChg>
        <pc:graphicFrameChg chg="add mod">
          <ac:chgData name="Danilo Ruggero Di Bella" userId="5f372784dcc3cdcf" providerId="LiveId" clId="{849797FE-1CA0-49F0-BC05-00DF9C02CC83}" dt="2018-05-26T21:40:38.538" v="5884" actId="20577"/>
          <ac:graphicFrameMkLst>
            <pc:docMk/>
            <pc:sldMk cId="2836359763" sldId="271"/>
            <ac:graphicFrameMk id="4" creationId="{0E09C39E-3758-43B4-981A-D337FA50C57D}"/>
          </ac:graphicFrameMkLst>
        </pc:graphicFrameChg>
        <pc:picChg chg="add">
          <ac:chgData name="Danilo Ruggero Di Bella" userId="5f372784dcc3cdcf" providerId="LiveId" clId="{849797FE-1CA0-49F0-BC05-00DF9C02CC83}" dt="2018-05-26T22:09:41.834" v="6142" actId="20577"/>
          <ac:picMkLst>
            <pc:docMk/>
            <pc:sldMk cId="2836359763" sldId="271"/>
            <ac:picMk id="5" creationId="{9FFC559A-2491-4930-AC9F-CF6FDB317514}"/>
          </ac:picMkLst>
        </pc:picChg>
      </pc:sldChg>
      <pc:sldChg chg="addSp delSp modSp add">
        <pc:chgData name="Danilo Ruggero Di Bella" userId="5f372784dcc3cdcf" providerId="LiveId" clId="{849797FE-1CA0-49F0-BC05-00DF9C02CC83}" dt="2018-05-26T22:09:48.717" v="6143" actId="20577"/>
        <pc:sldMkLst>
          <pc:docMk/>
          <pc:sldMk cId="4176643444" sldId="272"/>
        </pc:sldMkLst>
        <pc:spChg chg="mod">
          <ac:chgData name="Danilo Ruggero Di Bella" userId="5f372784dcc3cdcf" providerId="LiveId" clId="{849797FE-1CA0-49F0-BC05-00DF9C02CC83}" dt="2018-05-26T21:44:58.555" v="5900" actId="122"/>
          <ac:spMkLst>
            <pc:docMk/>
            <pc:sldMk cId="4176643444" sldId="272"/>
            <ac:spMk id="2" creationId="{7B503649-3977-4ADA-903F-D60DFC69B569}"/>
          </ac:spMkLst>
        </pc:spChg>
        <pc:spChg chg="del mod">
          <ac:chgData name="Danilo Ruggero Di Bella" userId="5f372784dcc3cdcf" providerId="LiveId" clId="{849797FE-1CA0-49F0-BC05-00DF9C02CC83}" dt="2018-05-26T21:41:44.574" v="5887" actId="12084"/>
          <ac:spMkLst>
            <pc:docMk/>
            <pc:sldMk cId="4176643444" sldId="272"/>
            <ac:spMk id="3" creationId="{2C28279D-6557-4F2E-9788-CC8F1BB17A37}"/>
          </ac:spMkLst>
        </pc:spChg>
        <pc:graphicFrameChg chg="add mod">
          <ac:chgData name="Danilo Ruggero Di Bella" userId="5f372784dcc3cdcf" providerId="LiveId" clId="{849797FE-1CA0-49F0-BC05-00DF9C02CC83}" dt="2018-05-26T21:50:22.616" v="5971" actId="20577"/>
          <ac:graphicFrameMkLst>
            <pc:docMk/>
            <pc:sldMk cId="4176643444" sldId="272"/>
            <ac:graphicFrameMk id="4" creationId="{BFCE0FD2-F07D-4D5C-B998-91AE7E917914}"/>
          </ac:graphicFrameMkLst>
        </pc:graphicFrameChg>
        <pc:picChg chg="add">
          <ac:chgData name="Danilo Ruggero Di Bella" userId="5f372784dcc3cdcf" providerId="LiveId" clId="{849797FE-1CA0-49F0-BC05-00DF9C02CC83}" dt="2018-05-26T22:09:48.717" v="6143" actId="20577"/>
          <ac:picMkLst>
            <pc:docMk/>
            <pc:sldMk cId="4176643444" sldId="272"/>
            <ac:picMk id="5" creationId="{57796564-971D-452E-9AED-6A4EDCB42A10}"/>
          </ac:picMkLst>
        </pc:picChg>
      </pc:sldChg>
      <pc:sldChg chg="addSp delSp modSp add">
        <pc:chgData name="Danilo Ruggero Di Bella" userId="5f372784dcc3cdcf" providerId="LiveId" clId="{849797FE-1CA0-49F0-BC05-00DF9C02CC83}" dt="2018-05-26T22:09:56.752" v="6144" actId="20577"/>
        <pc:sldMkLst>
          <pc:docMk/>
          <pc:sldMk cId="2846106815" sldId="273"/>
        </pc:sldMkLst>
        <pc:spChg chg="mod">
          <ac:chgData name="Danilo Ruggero Di Bella" userId="5f372784dcc3cdcf" providerId="LiveId" clId="{849797FE-1CA0-49F0-BC05-00DF9C02CC83}" dt="2018-05-26T21:45:06.631" v="5901" actId="122"/>
          <ac:spMkLst>
            <pc:docMk/>
            <pc:sldMk cId="2846106815" sldId="273"/>
            <ac:spMk id="2" creationId="{E316C966-423E-46E2-85E0-B69CB7C02999}"/>
          </ac:spMkLst>
        </pc:spChg>
        <pc:spChg chg="del mod">
          <ac:chgData name="Danilo Ruggero Di Bella" userId="5f372784dcc3cdcf" providerId="LiveId" clId="{849797FE-1CA0-49F0-BC05-00DF9C02CC83}" dt="2018-05-26T21:45:16.505" v="5905" actId="12084"/>
          <ac:spMkLst>
            <pc:docMk/>
            <pc:sldMk cId="2846106815" sldId="273"/>
            <ac:spMk id="3" creationId="{0DA585D3-26E8-4BB0-AE5E-492DA145FA47}"/>
          </ac:spMkLst>
        </pc:spChg>
        <pc:spChg chg="add del">
          <ac:chgData name="Danilo Ruggero Di Bella" userId="5f372784dcc3cdcf" providerId="LiveId" clId="{849797FE-1CA0-49F0-BC05-00DF9C02CC83}" dt="2018-05-26T21:01:05.856" v="5633" actId="20577"/>
          <ac:spMkLst>
            <pc:docMk/>
            <pc:sldMk cId="2846106815" sldId="273"/>
            <ac:spMk id="4" creationId="{D1E7DEB6-7681-43A2-BCAF-A9E18A6D3D3E}"/>
          </ac:spMkLst>
        </pc:spChg>
        <pc:graphicFrameChg chg="add mod">
          <ac:chgData name="Danilo Ruggero Di Bella" userId="5f372784dcc3cdcf" providerId="LiveId" clId="{849797FE-1CA0-49F0-BC05-00DF9C02CC83}" dt="2018-05-26T21:49:55.907" v="5958" actId="20577"/>
          <ac:graphicFrameMkLst>
            <pc:docMk/>
            <pc:sldMk cId="2846106815" sldId="273"/>
            <ac:graphicFrameMk id="5" creationId="{9C8AE737-902D-4731-8A93-8ADEC8FBA81F}"/>
          </ac:graphicFrameMkLst>
        </pc:graphicFrameChg>
        <pc:picChg chg="add">
          <ac:chgData name="Danilo Ruggero Di Bella" userId="5f372784dcc3cdcf" providerId="LiveId" clId="{849797FE-1CA0-49F0-BC05-00DF9C02CC83}" dt="2018-05-26T22:09:56.752" v="6144" actId="20577"/>
          <ac:picMkLst>
            <pc:docMk/>
            <pc:sldMk cId="2846106815" sldId="273"/>
            <ac:picMk id="6" creationId="{EE90A7CE-7435-443B-8D22-3DA28BCA96C2}"/>
          </ac:picMkLst>
        </pc:picChg>
      </pc:sldChg>
      <pc:sldChg chg="addSp delSp modSp add">
        <pc:chgData name="Danilo Ruggero Di Bella" userId="5f372784dcc3cdcf" providerId="LiveId" clId="{849797FE-1CA0-49F0-BC05-00DF9C02CC83}" dt="2018-05-26T22:10:08.971" v="6145" actId="20577"/>
        <pc:sldMkLst>
          <pc:docMk/>
          <pc:sldMk cId="3688544103" sldId="274"/>
        </pc:sldMkLst>
        <pc:spChg chg="mod">
          <ac:chgData name="Danilo Ruggero Di Bella" userId="5f372784dcc3cdcf" providerId="LiveId" clId="{849797FE-1CA0-49F0-BC05-00DF9C02CC83}" dt="2018-05-26T21:48:32.698" v="5933" actId="122"/>
          <ac:spMkLst>
            <pc:docMk/>
            <pc:sldMk cId="3688544103" sldId="274"/>
            <ac:spMk id="2" creationId="{53AB243B-EC70-4E36-9A2D-B45D71F9E5E5}"/>
          </ac:spMkLst>
        </pc:spChg>
        <pc:spChg chg="del mod">
          <ac:chgData name="Danilo Ruggero Di Bella" userId="5f372784dcc3cdcf" providerId="LiveId" clId="{849797FE-1CA0-49F0-BC05-00DF9C02CC83}" dt="2018-05-26T21:47:44.201" v="5923" actId="12084"/>
          <ac:spMkLst>
            <pc:docMk/>
            <pc:sldMk cId="3688544103" sldId="274"/>
            <ac:spMk id="3" creationId="{F9345A61-FA34-4334-90F7-8BAF88F8AE17}"/>
          </ac:spMkLst>
        </pc:spChg>
        <pc:spChg chg="add del">
          <ac:chgData name="Danilo Ruggero Di Bella" userId="5f372784dcc3cdcf" providerId="LiveId" clId="{849797FE-1CA0-49F0-BC05-00DF9C02CC83}" dt="2018-05-26T21:01:27.323" v="5636" actId="20577"/>
          <ac:spMkLst>
            <pc:docMk/>
            <pc:sldMk cId="3688544103" sldId="274"/>
            <ac:spMk id="4" creationId="{E9B614E8-CE57-4E64-8842-4485F3C04B00}"/>
          </ac:spMkLst>
        </pc:spChg>
        <pc:graphicFrameChg chg="add mod">
          <ac:chgData name="Danilo Ruggero Di Bella" userId="5f372784dcc3cdcf" providerId="LiveId" clId="{849797FE-1CA0-49F0-BC05-00DF9C02CC83}" dt="2018-05-26T21:53:14.376" v="5973" actId="20577"/>
          <ac:graphicFrameMkLst>
            <pc:docMk/>
            <pc:sldMk cId="3688544103" sldId="274"/>
            <ac:graphicFrameMk id="5" creationId="{47E439D2-5752-450E-B087-98EFD531B878}"/>
          </ac:graphicFrameMkLst>
        </pc:graphicFrameChg>
        <pc:picChg chg="add">
          <ac:chgData name="Danilo Ruggero Di Bella" userId="5f372784dcc3cdcf" providerId="LiveId" clId="{849797FE-1CA0-49F0-BC05-00DF9C02CC83}" dt="2018-05-26T22:10:08.971" v="6145" actId="20577"/>
          <ac:picMkLst>
            <pc:docMk/>
            <pc:sldMk cId="3688544103" sldId="274"/>
            <ac:picMk id="6" creationId="{8DE2853B-782F-473C-A420-2019E8C296DA}"/>
          </ac:picMkLst>
        </pc:picChg>
      </pc:sldChg>
      <pc:sldChg chg="addSp delSp modSp add mod setBg">
        <pc:chgData name="Danilo Ruggero Di Bella" userId="5f372784dcc3cdcf" providerId="LiveId" clId="{849797FE-1CA0-49F0-BC05-00DF9C02CC83}" dt="2018-05-26T22:10:48.038" v="6146" actId="20577"/>
        <pc:sldMkLst>
          <pc:docMk/>
          <pc:sldMk cId="752940593" sldId="275"/>
        </pc:sldMkLst>
        <pc:spChg chg="add del mod ord">
          <ac:chgData name="Danilo Ruggero Di Bella" userId="5f372784dcc3cdcf" providerId="LiveId" clId="{849797FE-1CA0-49F0-BC05-00DF9C02CC83}" dt="2018-05-26T22:07:47.276" v="6137" actId="1076"/>
          <ac:spMkLst>
            <pc:docMk/>
            <pc:sldMk cId="752940593" sldId="275"/>
            <ac:spMk id="2" creationId="{6298438E-EFE9-4FBA-93DF-1A8C06AAB6DE}"/>
          </ac:spMkLst>
        </pc:spChg>
        <pc:spChg chg="add del">
          <ac:chgData name="Danilo Ruggero Di Bella" userId="5f372784dcc3cdcf" providerId="LiveId" clId="{849797FE-1CA0-49F0-BC05-00DF9C02CC83}" dt="2018-05-26T22:03:27.567" v="6051" actId="20577"/>
          <ac:spMkLst>
            <pc:docMk/>
            <pc:sldMk cId="752940593" sldId="275"/>
            <ac:spMk id="3" creationId="{262535DE-35F7-4DA5-ACBA-2D771CB598DC}"/>
          </ac:spMkLst>
        </pc:spChg>
        <pc:grpChg chg="add">
          <ac:chgData name="Danilo Ruggero Di Bella" userId="5f372784dcc3cdcf" providerId="LiveId" clId="{849797FE-1CA0-49F0-BC05-00DF9C02CC83}" dt="2018-05-26T22:05:36.426" v="6053" actId="26606"/>
          <ac:grpSpMkLst>
            <pc:docMk/>
            <pc:sldMk cId="752940593" sldId="275"/>
            <ac:grpSpMk id="11" creationId="{5EA39187-0197-4C1D-BE4A-06B353C7B215}"/>
          </ac:grpSpMkLst>
        </pc:grpChg>
        <pc:graphicFrameChg chg="add del mod">
          <ac:chgData name="Danilo Ruggero Di Bella" userId="5f372784dcc3cdcf" providerId="LiveId" clId="{849797FE-1CA0-49F0-BC05-00DF9C02CC83}" dt="2018-05-26T22:02:22.962" v="6050" actId="20577"/>
          <ac:graphicFrameMkLst>
            <pc:docMk/>
            <pc:sldMk cId="752940593" sldId="275"/>
            <ac:graphicFrameMk id="4" creationId="{A9B6520E-B1AA-47E8-B1DF-DEE33B2BD7CB}"/>
          </ac:graphicFrameMkLst>
        </pc:graphicFrameChg>
        <pc:graphicFrameChg chg="add del mod">
          <ac:chgData name="Danilo Ruggero Di Bella" userId="5f372784dcc3cdcf" providerId="LiveId" clId="{849797FE-1CA0-49F0-BC05-00DF9C02CC83}" dt="2018-05-26T22:07:24.043" v="6130" actId="12084"/>
          <ac:graphicFrameMkLst>
            <pc:docMk/>
            <pc:sldMk cId="752940593" sldId="275"/>
            <ac:graphicFrameMk id="7" creationId="{F24A6990-C000-4449-87B1-B5FD9A278475}"/>
          </ac:graphicFrameMkLst>
        </pc:graphicFrameChg>
        <pc:picChg chg="add mod">
          <ac:chgData name="Danilo Ruggero Di Bella" userId="5f372784dcc3cdcf" providerId="LiveId" clId="{849797FE-1CA0-49F0-BC05-00DF9C02CC83}" dt="2018-05-26T22:05:36.426" v="6053" actId="26606"/>
          <ac:picMkLst>
            <pc:docMk/>
            <pc:sldMk cId="752940593" sldId="275"/>
            <ac:picMk id="5" creationId="{56DEBEE3-D1C3-4C08-9F36-55F477185252}"/>
          </ac:picMkLst>
        </pc:picChg>
        <pc:picChg chg="add mod">
          <ac:chgData name="Danilo Ruggero Di Bella" userId="5f372784dcc3cdcf" providerId="LiveId" clId="{849797FE-1CA0-49F0-BC05-00DF9C02CC83}" dt="2018-05-26T22:05:36.426" v="6053" actId="26606"/>
          <ac:picMkLst>
            <pc:docMk/>
            <pc:sldMk cId="752940593" sldId="275"/>
            <ac:picMk id="6" creationId="{B22C7AF0-7AF6-402B-88CD-8A25407AA22F}"/>
          </ac:picMkLst>
        </pc:picChg>
        <pc:picChg chg="add">
          <ac:chgData name="Danilo Ruggero Di Bella" userId="5f372784dcc3cdcf" providerId="LiveId" clId="{849797FE-1CA0-49F0-BC05-00DF9C02CC83}" dt="2018-05-26T22:10:48.038" v="6146" actId="20577"/>
          <ac:picMkLst>
            <pc:docMk/>
            <pc:sldMk cId="752940593" sldId="275"/>
            <ac:picMk id="22" creationId="{59B74AE7-7C6E-41D9-84A4-86A4A20DB5E2}"/>
          </ac:picMkLst>
        </pc:picChg>
        <pc:cxnChg chg="add">
          <ac:chgData name="Danilo Ruggero Di Bella" userId="5f372784dcc3cdcf" providerId="LiveId" clId="{849797FE-1CA0-49F0-BC05-00DF9C02CC83}" dt="2018-05-26T22:05:36.426" v="6053" actId="26606"/>
          <ac:cxnSpMkLst>
            <pc:docMk/>
            <pc:sldMk cId="752940593" sldId="275"/>
            <ac:cxnSpMk id="23" creationId="{2EC607CC-319E-425D-8A0C-EC6E84F6C377}"/>
          </ac:cxnSpMkLst>
        </pc:cxnChg>
      </pc:sldChg>
      <pc:sldChg chg="addSp delSp modSp add mod setBg">
        <pc:chgData name="Danilo Ruggero Di Bella" userId="5f372784dcc3cdcf" providerId="LiveId" clId="{849797FE-1CA0-49F0-BC05-00DF9C02CC83}" dt="2018-05-26T22:33:09.443" v="6313" actId="20577"/>
        <pc:sldMkLst>
          <pc:docMk/>
          <pc:sldMk cId="4010030988" sldId="276"/>
        </pc:sldMkLst>
        <pc:spChg chg="add del">
          <ac:chgData name="Danilo Ruggero Di Bella" userId="5f372784dcc3cdcf" providerId="LiveId" clId="{849797FE-1CA0-49F0-BC05-00DF9C02CC83}" dt="2018-05-26T22:22:55.236" v="6160" actId="26606"/>
          <ac:spMkLst>
            <pc:docMk/>
            <pc:sldMk cId="4010030988" sldId="276"/>
            <ac:spMk id="2" creationId="{06E21497-2A1B-4362-8ED0-5441892A0D57}"/>
          </ac:spMkLst>
        </pc:spChg>
        <pc:spChg chg="del">
          <ac:chgData name="Danilo Ruggero Di Bella" userId="5f372784dcc3cdcf" providerId="LiveId" clId="{849797FE-1CA0-49F0-BC05-00DF9C02CC83}" dt="2018-05-26T22:21:51.682" v="6147" actId="20577"/>
          <ac:spMkLst>
            <pc:docMk/>
            <pc:sldMk cId="4010030988" sldId="276"/>
            <ac:spMk id="3" creationId="{D1DC686F-7441-43C2-B436-114C544218B6}"/>
          </ac:spMkLst>
        </pc:spChg>
        <pc:spChg chg="add del">
          <ac:chgData name="Danilo Ruggero Di Bella" userId="5f372784dcc3cdcf" providerId="LiveId" clId="{849797FE-1CA0-49F0-BC05-00DF9C02CC83}" dt="2018-05-26T22:22:22.145" v="6151" actId="26606"/>
          <ac:spMkLst>
            <pc:docMk/>
            <pc:sldMk cId="4010030988" sldId="276"/>
            <ac:spMk id="12" creationId="{A65AC7D1-EAA9-48F5-B509-60A7F50BF703}"/>
          </ac:spMkLst>
        </pc:spChg>
        <pc:spChg chg="add del">
          <ac:chgData name="Danilo Ruggero Di Bella" userId="5f372784dcc3cdcf" providerId="LiveId" clId="{849797FE-1CA0-49F0-BC05-00DF9C02CC83}" dt="2018-05-26T22:22:22.145" v="6151" actId="26606"/>
          <ac:spMkLst>
            <pc:docMk/>
            <pc:sldMk cId="4010030988" sldId="276"/>
            <ac:spMk id="14" creationId="{D6320AF9-619A-4175-865B-5663E1AEF4C5}"/>
          </ac:spMkLst>
        </pc:spChg>
        <pc:spChg chg="add del">
          <ac:chgData name="Danilo Ruggero Di Bella" userId="5f372784dcc3cdcf" providerId="LiveId" clId="{849797FE-1CA0-49F0-BC05-00DF9C02CC83}" dt="2018-05-26T22:22:22.145" v="6151" actId="26606"/>
          <ac:spMkLst>
            <pc:docMk/>
            <pc:sldMk cId="4010030988" sldId="276"/>
            <ac:spMk id="20" creationId="{7E018740-5C2B-4A41-AC1A-7E68D1EC1954}"/>
          </ac:spMkLst>
        </pc:spChg>
        <pc:spChg chg="add del">
          <ac:chgData name="Danilo Ruggero Di Bella" userId="5f372784dcc3cdcf" providerId="LiveId" clId="{849797FE-1CA0-49F0-BC05-00DF9C02CC83}" dt="2018-05-26T22:22:19.411" v="6149" actId="26606"/>
          <ac:spMkLst>
            <pc:docMk/>
            <pc:sldMk cId="4010030988" sldId="276"/>
            <ac:spMk id="21" creationId="{03E8462A-FEBA-4848-81CC-3F8DA3E477BE}"/>
          </ac:spMkLst>
        </pc:spChg>
        <pc:spChg chg="add del">
          <ac:chgData name="Danilo Ruggero Di Bella" userId="5f372784dcc3cdcf" providerId="LiveId" clId="{849797FE-1CA0-49F0-BC05-00DF9C02CC83}" dt="2018-05-26T22:22:22.145" v="6151" actId="26606"/>
          <ac:spMkLst>
            <pc:docMk/>
            <pc:sldMk cId="4010030988" sldId="276"/>
            <ac:spMk id="22" creationId="{166F75A4-C475-4941-8EE2-B80A06A2C1BB}"/>
          </ac:spMkLst>
        </pc:spChg>
        <pc:spChg chg="add del">
          <ac:chgData name="Danilo Ruggero Di Bella" userId="5f372784dcc3cdcf" providerId="LiveId" clId="{849797FE-1CA0-49F0-BC05-00DF9C02CC83}" dt="2018-05-26T22:22:22.145" v="6151" actId="26606"/>
          <ac:spMkLst>
            <pc:docMk/>
            <pc:sldMk cId="4010030988" sldId="276"/>
            <ac:spMk id="24" creationId="{A032553A-72E8-4B0D-8405-FF9771C9AF05}"/>
          </ac:spMkLst>
        </pc:spChg>
        <pc:spChg chg="add del">
          <ac:chgData name="Danilo Ruggero Di Bella" userId="5f372784dcc3cdcf" providerId="LiveId" clId="{849797FE-1CA0-49F0-BC05-00DF9C02CC83}" dt="2018-05-26T22:22:55.174" v="6159" actId="26606"/>
          <ac:spMkLst>
            <pc:docMk/>
            <pc:sldMk cId="4010030988" sldId="276"/>
            <ac:spMk id="25" creationId="{64803267-175B-4586-A120-09F386B975F2}"/>
          </ac:spMkLst>
        </pc:spChg>
        <pc:spChg chg="add del">
          <ac:chgData name="Danilo Ruggero Di Bella" userId="5f372784dcc3cdcf" providerId="LiveId" clId="{849797FE-1CA0-49F0-BC05-00DF9C02CC83}" dt="2018-05-26T22:22:22.145" v="6151" actId="26606"/>
          <ac:spMkLst>
            <pc:docMk/>
            <pc:sldMk cId="4010030988" sldId="276"/>
            <ac:spMk id="26" creationId="{765800AC-C3B9-498E-87BC-29FAE4C76B21}"/>
          </ac:spMkLst>
        </pc:spChg>
        <pc:spChg chg="add del">
          <ac:chgData name="Danilo Ruggero Di Bella" userId="5f372784dcc3cdcf" providerId="LiveId" clId="{849797FE-1CA0-49F0-BC05-00DF9C02CC83}" dt="2018-05-26T22:22:22.145" v="6151" actId="26606"/>
          <ac:spMkLst>
            <pc:docMk/>
            <pc:sldMk cId="4010030988" sldId="276"/>
            <ac:spMk id="28" creationId="{1F9D6ACB-2FF4-49F9-978A-E0D5327FC635}"/>
          </ac:spMkLst>
        </pc:spChg>
        <pc:spChg chg="add del">
          <ac:chgData name="Danilo Ruggero Di Bella" userId="5f372784dcc3cdcf" providerId="LiveId" clId="{849797FE-1CA0-49F0-BC05-00DF9C02CC83}" dt="2018-05-26T22:22:22.145" v="6151" actId="26606"/>
          <ac:spMkLst>
            <pc:docMk/>
            <pc:sldMk cId="4010030988" sldId="276"/>
            <ac:spMk id="30" creationId="{A5EC319D-0FEA-4B95-A3EA-01E35672C95B}"/>
          </ac:spMkLst>
        </pc:spChg>
        <pc:spChg chg="add del">
          <ac:chgData name="Danilo Ruggero Di Bella" userId="5f372784dcc3cdcf" providerId="LiveId" clId="{849797FE-1CA0-49F0-BC05-00DF9C02CC83}" dt="2018-05-26T22:22:19.411" v="6149" actId="26606"/>
          <ac:spMkLst>
            <pc:docMk/>
            <pc:sldMk cId="4010030988" sldId="276"/>
            <ac:spMk id="34" creationId="{7941F9B1-B01B-4A84-89D9-B169AEB4E456}"/>
          </ac:spMkLst>
        </pc:spChg>
        <pc:spChg chg="add del">
          <ac:chgData name="Danilo Ruggero Di Bella" userId="5f372784dcc3cdcf" providerId="LiveId" clId="{849797FE-1CA0-49F0-BC05-00DF9C02CC83}" dt="2018-05-26T22:22:22.145" v="6151" actId="26606"/>
          <ac:spMkLst>
            <pc:docMk/>
            <pc:sldMk cId="4010030988" sldId="276"/>
            <ac:spMk id="36" creationId="{06E21497-2A1B-4362-8ED0-5441892A0D57}"/>
          </ac:spMkLst>
        </pc:spChg>
        <pc:spChg chg="add del">
          <ac:chgData name="Danilo Ruggero Di Bella" userId="5f372784dcc3cdcf" providerId="LiveId" clId="{849797FE-1CA0-49F0-BC05-00DF9C02CC83}" dt="2018-05-26T22:22:22.145" v="6151" actId="26606"/>
          <ac:spMkLst>
            <pc:docMk/>
            <pc:sldMk cId="4010030988" sldId="276"/>
            <ac:spMk id="37" creationId="{C1383253-37D8-43A0-9CE6-0C11BFB1726B}"/>
          </ac:spMkLst>
        </pc:spChg>
        <pc:spChg chg="add del">
          <ac:chgData name="Danilo Ruggero Di Bella" userId="5f372784dcc3cdcf" providerId="LiveId" clId="{849797FE-1CA0-49F0-BC05-00DF9C02CC83}" dt="2018-05-26T22:22:29.071" v="6153" actId="26606"/>
          <ac:spMkLst>
            <pc:docMk/>
            <pc:sldMk cId="4010030988" sldId="276"/>
            <ac:spMk id="40" creationId="{3BCB5F6A-9EB0-40B0-9D13-3023E9A20508}"/>
          </ac:spMkLst>
        </pc:spChg>
        <pc:spChg chg="add del">
          <ac:chgData name="Danilo Ruggero Di Bella" userId="5f372784dcc3cdcf" providerId="LiveId" clId="{849797FE-1CA0-49F0-BC05-00DF9C02CC83}" dt="2018-05-26T22:22:29.071" v="6153" actId="26606"/>
          <ac:spMkLst>
            <pc:docMk/>
            <pc:sldMk cId="4010030988" sldId="276"/>
            <ac:spMk id="41" creationId="{06E21497-2A1B-4362-8ED0-5441892A0D57}"/>
          </ac:spMkLst>
        </pc:spChg>
        <pc:spChg chg="add del">
          <ac:chgData name="Danilo Ruggero Di Bella" userId="5f372784dcc3cdcf" providerId="LiveId" clId="{849797FE-1CA0-49F0-BC05-00DF9C02CC83}" dt="2018-05-26T22:22:29.071" v="6153" actId="26606"/>
          <ac:spMkLst>
            <pc:docMk/>
            <pc:sldMk cId="4010030988" sldId="276"/>
            <ac:spMk id="42" creationId="{F046687B-0868-49B9-82B3-545E01197F31}"/>
          </ac:spMkLst>
        </pc:spChg>
        <pc:spChg chg="add del">
          <ac:chgData name="Danilo Ruggero Di Bella" userId="5f372784dcc3cdcf" providerId="LiveId" clId="{849797FE-1CA0-49F0-BC05-00DF9C02CC83}" dt="2018-05-26T22:22:45.134" v="6155" actId="26606"/>
          <ac:spMkLst>
            <pc:docMk/>
            <pc:sldMk cId="4010030988" sldId="276"/>
            <ac:spMk id="45" creationId="{06E21497-2A1B-4362-8ED0-5441892A0D57}"/>
          </ac:spMkLst>
        </pc:spChg>
        <pc:spChg chg="add del">
          <ac:chgData name="Danilo Ruggero Di Bella" userId="5f372784dcc3cdcf" providerId="LiveId" clId="{849797FE-1CA0-49F0-BC05-00DF9C02CC83}" dt="2018-05-26T22:22:45.134" v="6155" actId="26606"/>
          <ac:spMkLst>
            <pc:docMk/>
            <pc:sldMk cId="4010030988" sldId="276"/>
            <ac:spMk id="46" creationId="{0C98A146-39F8-477E-9B43-7D4D642CBBB0}"/>
          </ac:spMkLst>
        </pc:spChg>
        <pc:spChg chg="add del">
          <ac:chgData name="Danilo Ruggero Di Bella" userId="5f372784dcc3cdcf" providerId="LiveId" clId="{849797FE-1CA0-49F0-BC05-00DF9C02CC83}" dt="2018-05-26T22:22:53.268" v="6157" actId="26606"/>
          <ac:spMkLst>
            <pc:docMk/>
            <pc:sldMk cId="4010030988" sldId="276"/>
            <ac:spMk id="49" creationId="{06E21497-2A1B-4362-8ED0-5441892A0D57}"/>
          </ac:spMkLst>
        </pc:spChg>
        <pc:spChg chg="add del">
          <ac:chgData name="Danilo Ruggero Di Bella" userId="5f372784dcc3cdcf" providerId="LiveId" clId="{849797FE-1CA0-49F0-BC05-00DF9C02CC83}" dt="2018-05-26T22:22:53.268" v="6157" actId="26606"/>
          <ac:spMkLst>
            <pc:docMk/>
            <pc:sldMk cId="4010030988" sldId="276"/>
            <ac:spMk id="50" creationId="{79F93B35-30E9-4F06-8D6B-9C53F3137723}"/>
          </ac:spMkLst>
        </pc:spChg>
        <pc:spChg chg="add del">
          <ac:chgData name="Danilo Ruggero Di Bella" userId="5f372784dcc3cdcf" providerId="LiveId" clId="{849797FE-1CA0-49F0-BC05-00DF9C02CC83}" dt="2018-05-26T22:22:55.174" v="6159" actId="26606"/>
          <ac:spMkLst>
            <pc:docMk/>
            <pc:sldMk cId="4010030988" sldId="276"/>
            <ac:spMk id="57" creationId="{542A1125-BEEF-4B06-B7A6-5C89AFBF8026}"/>
          </ac:spMkLst>
        </pc:spChg>
        <pc:spChg chg="add del">
          <ac:chgData name="Danilo Ruggero Di Bella" userId="5f372784dcc3cdcf" providerId="LiveId" clId="{849797FE-1CA0-49F0-BC05-00DF9C02CC83}" dt="2018-05-26T22:22:55.174" v="6159" actId="26606"/>
          <ac:spMkLst>
            <pc:docMk/>
            <pc:sldMk cId="4010030988" sldId="276"/>
            <ac:spMk id="58" creationId="{341AF29A-C02E-4F6E-AE31-4D61F939D5C3}"/>
          </ac:spMkLst>
        </pc:spChg>
        <pc:spChg chg="add del">
          <ac:chgData name="Danilo Ruggero Di Bella" userId="5f372784dcc3cdcf" providerId="LiveId" clId="{849797FE-1CA0-49F0-BC05-00DF9C02CC83}" dt="2018-05-26T22:24:23.039" v="6176" actId="26606"/>
          <ac:spMkLst>
            <pc:docMk/>
            <pc:sldMk cId="4010030988" sldId="276"/>
            <ac:spMk id="66" creationId="{03E8462A-FEBA-4848-81CC-3F8DA3E477BE}"/>
          </ac:spMkLst>
        </pc:spChg>
        <pc:spChg chg="add del">
          <ac:chgData name="Danilo Ruggero Di Bella" userId="5f372784dcc3cdcf" providerId="LiveId" clId="{849797FE-1CA0-49F0-BC05-00DF9C02CC83}" dt="2018-05-26T22:24:23.039" v="6176" actId="26606"/>
          <ac:spMkLst>
            <pc:docMk/>
            <pc:sldMk cId="4010030988" sldId="276"/>
            <ac:spMk id="73" creationId="{7941F9B1-B01B-4A84-89D9-B169AEB4E456}"/>
          </ac:spMkLst>
        </pc:spChg>
        <pc:spChg chg="add del">
          <ac:chgData name="Danilo Ruggero Di Bella" userId="5f372784dcc3cdcf" providerId="LiveId" clId="{849797FE-1CA0-49F0-BC05-00DF9C02CC83}" dt="2018-05-26T22:23:38.790" v="6165" actId="26606"/>
          <ac:spMkLst>
            <pc:docMk/>
            <pc:sldMk cId="4010030988" sldId="276"/>
            <ac:spMk id="79" creationId="{5F7E407C-FE05-488E-8925-0756367C4F09}"/>
          </ac:spMkLst>
        </pc:spChg>
        <pc:spChg chg="add del">
          <ac:chgData name="Danilo Ruggero Di Bella" userId="5f372784dcc3cdcf" providerId="LiveId" clId="{849797FE-1CA0-49F0-BC05-00DF9C02CC83}" dt="2018-05-26T22:23:40.712" v="6167" actId="26606"/>
          <ac:spMkLst>
            <pc:docMk/>
            <pc:sldMk cId="4010030988" sldId="276"/>
            <ac:spMk id="82" creationId="{A65AC7D1-EAA9-48F5-B509-60A7F50BF703}"/>
          </ac:spMkLst>
        </pc:spChg>
        <pc:spChg chg="add del">
          <ac:chgData name="Danilo Ruggero Di Bella" userId="5f372784dcc3cdcf" providerId="LiveId" clId="{849797FE-1CA0-49F0-BC05-00DF9C02CC83}" dt="2018-05-26T22:23:40.712" v="6167" actId="26606"/>
          <ac:spMkLst>
            <pc:docMk/>
            <pc:sldMk cId="4010030988" sldId="276"/>
            <ac:spMk id="83" creationId="{C023B0B3-E256-43B5-9F70-EF2BF73CABCD}"/>
          </ac:spMkLst>
        </pc:spChg>
        <pc:spChg chg="add del">
          <ac:chgData name="Danilo Ruggero Di Bella" userId="5f372784dcc3cdcf" providerId="LiveId" clId="{849797FE-1CA0-49F0-BC05-00DF9C02CC83}" dt="2018-05-26T22:23:40.712" v="6167" actId="26606"/>
          <ac:spMkLst>
            <pc:docMk/>
            <pc:sldMk cId="4010030988" sldId="276"/>
            <ac:spMk id="84" creationId="{D6320AF9-619A-4175-865B-5663E1AEF4C5}"/>
          </ac:spMkLst>
        </pc:spChg>
        <pc:spChg chg="add del">
          <ac:chgData name="Danilo Ruggero Di Bella" userId="5f372784dcc3cdcf" providerId="LiveId" clId="{849797FE-1CA0-49F0-BC05-00DF9C02CC83}" dt="2018-05-26T22:23:40.712" v="6167" actId="26606"/>
          <ac:spMkLst>
            <pc:docMk/>
            <pc:sldMk cId="4010030988" sldId="276"/>
            <ac:spMk id="90" creationId="{7E018740-5C2B-4A41-AC1A-7E68D1EC1954}"/>
          </ac:spMkLst>
        </pc:spChg>
        <pc:spChg chg="add del">
          <ac:chgData name="Danilo Ruggero Di Bella" userId="5f372784dcc3cdcf" providerId="LiveId" clId="{849797FE-1CA0-49F0-BC05-00DF9C02CC83}" dt="2018-05-26T22:23:40.712" v="6167" actId="26606"/>
          <ac:spMkLst>
            <pc:docMk/>
            <pc:sldMk cId="4010030988" sldId="276"/>
            <ac:spMk id="92" creationId="{166F75A4-C475-4941-8EE2-B80A06A2C1BB}"/>
          </ac:spMkLst>
        </pc:spChg>
        <pc:spChg chg="add del">
          <ac:chgData name="Danilo Ruggero Di Bella" userId="5f372784dcc3cdcf" providerId="LiveId" clId="{849797FE-1CA0-49F0-BC05-00DF9C02CC83}" dt="2018-05-26T22:23:40.712" v="6167" actId="26606"/>
          <ac:spMkLst>
            <pc:docMk/>
            <pc:sldMk cId="4010030988" sldId="276"/>
            <ac:spMk id="94" creationId="{A032553A-72E8-4B0D-8405-FF9771C9AF05}"/>
          </ac:spMkLst>
        </pc:spChg>
        <pc:spChg chg="add del">
          <ac:chgData name="Danilo Ruggero Di Bella" userId="5f372784dcc3cdcf" providerId="LiveId" clId="{849797FE-1CA0-49F0-BC05-00DF9C02CC83}" dt="2018-05-26T22:23:40.712" v="6167" actId="26606"/>
          <ac:spMkLst>
            <pc:docMk/>
            <pc:sldMk cId="4010030988" sldId="276"/>
            <ac:spMk id="96" creationId="{765800AC-C3B9-498E-87BC-29FAE4C76B21}"/>
          </ac:spMkLst>
        </pc:spChg>
        <pc:spChg chg="add del">
          <ac:chgData name="Danilo Ruggero Di Bella" userId="5f372784dcc3cdcf" providerId="LiveId" clId="{849797FE-1CA0-49F0-BC05-00DF9C02CC83}" dt="2018-05-26T22:23:40.712" v="6167" actId="26606"/>
          <ac:spMkLst>
            <pc:docMk/>
            <pc:sldMk cId="4010030988" sldId="276"/>
            <ac:spMk id="98" creationId="{1F9D6ACB-2FF4-49F9-978A-E0D5327FC635}"/>
          </ac:spMkLst>
        </pc:spChg>
        <pc:spChg chg="add del">
          <ac:chgData name="Danilo Ruggero Di Bella" userId="5f372784dcc3cdcf" providerId="LiveId" clId="{849797FE-1CA0-49F0-BC05-00DF9C02CC83}" dt="2018-05-26T22:23:40.712" v="6167" actId="26606"/>
          <ac:spMkLst>
            <pc:docMk/>
            <pc:sldMk cId="4010030988" sldId="276"/>
            <ac:spMk id="100" creationId="{A5EC319D-0FEA-4B95-A3EA-01E35672C95B}"/>
          </ac:spMkLst>
        </pc:spChg>
        <pc:spChg chg="add del">
          <ac:chgData name="Danilo Ruggero Di Bella" userId="5f372784dcc3cdcf" providerId="LiveId" clId="{849797FE-1CA0-49F0-BC05-00DF9C02CC83}" dt="2018-05-26T22:23:57.130" v="6169" actId="26606"/>
          <ac:spMkLst>
            <pc:docMk/>
            <pc:sldMk cId="4010030988" sldId="276"/>
            <ac:spMk id="103" creationId="{5F7E407C-FE05-488E-8925-0756367C4F09}"/>
          </ac:spMkLst>
        </pc:spChg>
        <pc:spChg chg="add del">
          <ac:chgData name="Danilo Ruggero Di Bella" userId="5f372784dcc3cdcf" providerId="LiveId" clId="{849797FE-1CA0-49F0-BC05-00DF9C02CC83}" dt="2018-05-26T22:23:58.973" v="6171" actId="26606"/>
          <ac:spMkLst>
            <pc:docMk/>
            <pc:sldMk cId="4010030988" sldId="276"/>
            <ac:spMk id="106" creationId="{E7A321A3-F469-4ADA-8638-9B78E6E3BC25}"/>
          </ac:spMkLst>
        </pc:spChg>
        <pc:spChg chg="add del">
          <ac:chgData name="Danilo Ruggero Di Bella" userId="5f372784dcc3cdcf" providerId="LiveId" clId="{849797FE-1CA0-49F0-BC05-00DF9C02CC83}" dt="2018-05-26T22:24:00.786" v="6173" actId="26606"/>
          <ac:spMkLst>
            <pc:docMk/>
            <pc:sldMk cId="4010030988" sldId="276"/>
            <ac:spMk id="109" creationId="{90D71E64-A0D2-467B-B102-39AC836A26ED}"/>
          </ac:spMkLst>
        </pc:spChg>
        <pc:spChg chg="add del">
          <ac:chgData name="Danilo Ruggero Di Bella" userId="5f372784dcc3cdcf" providerId="LiveId" clId="{849797FE-1CA0-49F0-BC05-00DF9C02CC83}" dt="2018-05-26T22:24:22.993" v="6175" actId="26606"/>
          <ac:spMkLst>
            <pc:docMk/>
            <pc:sldMk cId="4010030988" sldId="276"/>
            <ac:spMk id="112" creationId="{E7A321A3-F469-4ADA-8638-9B78E6E3BC25}"/>
          </ac:spMkLst>
        </pc:spChg>
        <pc:spChg chg="add del">
          <ac:chgData name="Danilo Ruggero Di Bella" userId="5f372784dcc3cdcf" providerId="LiveId" clId="{849797FE-1CA0-49F0-BC05-00DF9C02CC83}" dt="2018-05-26T22:25:02.703" v="6181" actId="26606"/>
          <ac:spMkLst>
            <pc:docMk/>
            <pc:sldMk cId="4010030988" sldId="276"/>
            <ac:spMk id="115" creationId="{9863741C-4920-4996-B48C-E6CF2B9ADDF8}"/>
          </ac:spMkLst>
        </pc:spChg>
        <pc:spChg chg="add del">
          <ac:chgData name="Danilo Ruggero Di Bella" userId="5f372784dcc3cdcf" providerId="LiveId" clId="{849797FE-1CA0-49F0-BC05-00DF9C02CC83}" dt="2018-05-26T22:26:09.179" v="6189" actId="26606"/>
          <ac:spMkLst>
            <pc:docMk/>
            <pc:sldMk cId="4010030988" sldId="276"/>
            <ac:spMk id="116" creationId="{7941F9B1-B01B-4A84-89D9-B169AEB4E456}"/>
          </ac:spMkLst>
        </pc:spChg>
        <pc:spChg chg="add del">
          <ac:chgData name="Danilo Ruggero Di Bella" userId="5f372784dcc3cdcf" providerId="LiveId" clId="{849797FE-1CA0-49F0-BC05-00DF9C02CC83}" dt="2018-05-26T22:25:02.641" v="6180" actId="26606"/>
          <ac:spMkLst>
            <pc:docMk/>
            <pc:sldMk cId="4010030988" sldId="276"/>
            <ac:spMk id="133" creationId="{03E8462A-FEBA-4848-81CC-3F8DA3E477BE}"/>
          </ac:spMkLst>
        </pc:spChg>
        <pc:spChg chg="add del">
          <ac:chgData name="Danilo Ruggero Di Bella" userId="5f372784dcc3cdcf" providerId="LiveId" clId="{849797FE-1CA0-49F0-BC05-00DF9C02CC83}" dt="2018-05-26T22:25:02.641" v="6180" actId="26606"/>
          <ac:spMkLst>
            <pc:docMk/>
            <pc:sldMk cId="4010030988" sldId="276"/>
            <ac:spMk id="146" creationId="{7941F9B1-B01B-4A84-89D9-B169AEB4E456}"/>
          </ac:spMkLst>
        </pc:spChg>
        <pc:spChg chg="add del">
          <ac:chgData name="Danilo Ruggero Di Bella" userId="5f372784dcc3cdcf" providerId="LiveId" clId="{849797FE-1CA0-49F0-BC05-00DF9C02CC83}" dt="2018-05-26T22:25:24.616" v="6184" actId="26606"/>
          <ac:spMkLst>
            <pc:docMk/>
            <pc:sldMk cId="4010030988" sldId="276"/>
            <ac:spMk id="149" creationId="{9863741C-4920-4996-B48C-E6CF2B9ADDF8}"/>
          </ac:spMkLst>
        </pc:spChg>
        <pc:spChg chg="add del">
          <ac:chgData name="Danilo Ruggero Di Bella" userId="5f372784dcc3cdcf" providerId="LiveId" clId="{849797FE-1CA0-49F0-BC05-00DF9C02CC83}" dt="2018-05-26T22:26:09.179" v="6189" actId="26606"/>
          <ac:spMkLst>
            <pc:docMk/>
            <pc:sldMk cId="4010030988" sldId="276"/>
            <ac:spMk id="157" creationId="{03E8462A-FEBA-4848-81CC-3F8DA3E477BE}"/>
          </ac:spMkLst>
        </pc:spChg>
        <pc:spChg chg="add del mod">
          <ac:chgData name="Danilo Ruggero Di Bella" userId="5f372784dcc3cdcf" providerId="LiveId" clId="{849797FE-1CA0-49F0-BC05-00DF9C02CC83}" dt="2018-05-26T22:29:21.794" v="6276" actId="12084"/>
          <ac:spMkLst>
            <pc:docMk/>
            <pc:sldMk cId="4010030988" sldId="276"/>
            <ac:spMk id="169" creationId="{42180D6F-2F71-4AD3-9EEB-9872B433BDD4}"/>
          </ac:spMkLst>
        </pc:spChg>
        <pc:grpChg chg="add del">
          <ac:chgData name="Danilo Ruggero Di Bella" userId="5f372784dcc3cdcf" providerId="LiveId" clId="{849797FE-1CA0-49F0-BC05-00DF9C02CC83}" dt="2018-05-26T22:22:19.411" v="6149" actId="26606"/>
          <ac:grpSpMkLst>
            <pc:docMk/>
            <pc:sldMk cId="4010030988" sldId="276"/>
            <ac:grpSpMk id="9" creationId="{609316A9-990D-4EC3-A671-70EE5C1493A4}"/>
          </ac:grpSpMkLst>
        </pc:grpChg>
        <pc:grpChg chg="add del">
          <ac:chgData name="Danilo Ruggero Di Bella" userId="5f372784dcc3cdcf" providerId="LiveId" clId="{849797FE-1CA0-49F0-BC05-00DF9C02CC83}" dt="2018-05-26T22:22:19.411" v="6149" actId="26606"/>
          <ac:grpSpMkLst>
            <pc:docMk/>
            <pc:sldMk cId="4010030988" sldId="276"/>
            <ac:grpSpMk id="23" creationId="{2109F83F-40FE-4DB3-84CC-09FB3340D06D}"/>
          </ac:grpSpMkLst>
        </pc:grpChg>
        <pc:grpChg chg="add del">
          <ac:chgData name="Danilo Ruggero Di Bella" userId="5f372784dcc3cdcf" providerId="LiveId" clId="{849797FE-1CA0-49F0-BC05-00DF9C02CC83}" dt="2018-05-26T22:22:55.174" v="6159" actId="26606"/>
          <ac:grpSpMkLst>
            <pc:docMk/>
            <pc:sldMk cId="4010030988" sldId="276"/>
            <ac:grpSpMk id="52" creationId="{609316A9-990D-4EC3-A671-70EE5C1493A4}"/>
          </ac:grpSpMkLst>
        </pc:grpChg>
        <pc:grpChg chg="add del">
          <ac:chgData name="Danilo Ruggero Di Bella" userId="5f372784dcc3cdcf" providerId="LiveId" clId="{849797FE-1CA0-49F0-BC05-00DF9C02CC83}" dt="2018-05-26T22:24:23.039" v="6176" actId="26606"/>
          <ac:grpSpMkLst>
            <pc:docMk/>
            <pc:sldMk cId="4010030988" sldId="276"/>
            <ac:grpSpMk id="61" creationId="{609316A9-990D-4EC3-A671-70EE5C1493A4}"/>
          </ac:grpSpMkLst>
        </pc:grpChg>
        <pc:grpChg chg="add del">
          <ac:chgData name="Danilo Ruggero Di Bella" userId="5f372784dcc3cdcf" providerId="LiveId" clId="{849797FE-1CA0-49F0-BC05-00DF9C02CC83}" dt="2018-05-26T22:24:23.039" v="6176" actId="26606"/>
          <ac:grpSpMkLst>
            <pc:docMk/>
            <pc:sldMk cId="4010030988" sldId="276"/>
            <ac:grpSpMk id="67" creationId="{2109F83F-40FE-4DB3-84CC-09FB3340D06D}"/>
          </ac:grpSpMkLst>
        </pc:grpChg>
        <pc:grpChg chg="add del">
          <ac:chgData name="Danilo Ruggero Di Bella" userId="5f372784dcc3cdcf" providerId="LiveId" clId="{849797FE-1CA0-49F0-BC05-00DF9C02CC83}" dt="2018-05-26T22:26:09.179" v="6189" actId="26606"/>
          <ac:grpSpMkLst>
            <pc:docMk/>
            <pc:sldMk cId="4010030988" sldId="276"/>
            <ac:grpSpMk id="91" creationId="{609316A9-990D-4EC3-A671-70EE5C1493A4}"/>
          </ac:grpSpMkLst>
        </pc:grpChg>
        <pc:grpChg chg="add del">
          <ac:chgData name="Danilo Ruggero Di Bella" userId="5f372784dcc3cdcf" providerId="LiveId" clId="{849797FE-1CA0-49F0-BC05-00DF9C02CC83}" dt="2018-05-26T22:25:02.641" v="6180" actId="26606"/>
          <ac:grpSpMkLst>
            <pc:docMk/>
            <pc:sldMk cId="4010030988" sldId="276"/>
            <ac:grpSpMk id="121" creationId="{609316A9-990D-4EC3-A671-70EE5C1493A4}"/>
          </ac:grpSpMkLst>
        </pc:grpChg>
        <pc:grpChg chg="add del">
          <ac:chgData name="Danilo Ruggero Di Bella" userId="5f372784dcc3cdcf" providerId="LiveId" clId="{849797FE-1CA0-49F0-BC05-00DF9C02CC83}" dt="2018-05-26T22:25:02.641" v="6180" actId="26606"/>
          <ac:grpSpMkLst>
            <pc:docMk/>
            <pc:sldMk cId="4010030988" sldId="276"/>
            <ac:grpSpMk id="135" creationId="{2109F83F-40FE-4DB3-84CC-09FB3340D06D}"/>
          </ac:grpSpMkLst>
        </pc:grpChg>
        <pc:grpChg chg="add del">
          <ac:chgData name="Danilo Ruggero Di Bella" userId="5f372784dcc3cdcf" providerId="LiveId" clId="{849797FE-1CA0-49F0-BC05-00DF9C02CC83}" dt="2018-05-26T22:26:09.179" v="6189" actId="26606"/>
          <ac:grpSpMkLst>
            <pc:docMk/>
            <pc:sldMk cId="4010030988" sldId="276"/>
            <ac:grpSpMk id="158" creationId="{2109F83F-40FE-4DB3-84CC-09FB3340D06D}"/>
          </ac:grpSpMkLst>
        </pc:grpChg>
        <pc:graphicFrameChg chg="add del mod">
          <ac:chgData name="Danilo Ruggero Di Bella" userId="5f372784dcc3cdcf" providerId="LiveId" clId="{849797FE-1CA0-49F0-BC05-00DF9C02CC83}" dt="2018-05-26T22:29:17.919" v="6275" actId="12084"/>
          <ac:graphicFrameMkLst>
            <pc:docMk/>
            <pc:sldMk cId="4010030988" sldId="276"/>
            <ac:graphicFrameMk id="5" creationId="{E9B16C3E-5201-4260-AC4F-9EAE9ED9391D}"/>
          </ac:graphicFrameMkLst>
        </pc:graphicFrameChg>
        <pc:graphicFrameChg chg="add mod">
          <ac:chgData name="Danilo Ruggero Di Bella" userId="5f372784dcc3cdcf" providerId="LiveId" clId="{849797FE-1CA0-49F0-BC05-00DF9C02CC83}" dt="2018-05-26T22:33:09.443" v="6313" actId="20577"/>
          <ac:graphicFrameMkLst>
            <pc:docMk/>
            <pc:sldMk cId="4010030988" sldId="276"/>
            <ac:graphicFrameMk id="6" creationId="{FAE598EF-C7BA-40B0-892E-28977DBD52CE}"/>
          </ac:graphicFrameMkLst>
        </pc:graphicFrameChg>
        <pc:picChg chg="add del mod">
          <ac:chgData name="Danilo Ruggero Di Bella" userId="5f372784dcc3cdcf" providerId="LiveId" clId="{849797FE-1CA0-49F0-BC05-00DF9C02CC83}" dt="2018-05-26T22:22:55.236" v="6160" actId="26606"/>
          <ac:picMkLst>
            <pc:docMk/>
            <pc:sldMk cId="4010030988" sldId="276"/>
            <ac:picMk id="4" creationId="{26185610-F3CF-46A1-96AB-94916B44A24F}"/>
          </ac:picMkLst>
        </pc:picChg>
        <pc:picChg chg="add del">
          <ac:chgData name="Danilo Ruggero Di Bella" userId="5f372784dcc3cdcf" providerId="LiveId" clId="{849797FE-1CA0-49F0-BC05-00DF9C02CC83}" dt="2018-05-26T22:22:22.145" v="6151" actId="26606"/>
          <ac:picMkLst>
            <pc:docMk/>
            <pc:sldMk cId="4010030988" sldId="276"/>
            <ac:picMk id="7" creationId="{26185610-F3CF-46A1-96AB-94916B44A24F}"/>
          </ac:picMkLst>
        </pc:picChg>
        <pc:picChg chg="add del">
          <ac:chgData name="Danilo Ruggero Di Bella" userId="5f372784dcc3cdcf" providerId="LiveId" clId="{849797FE-1CA0-49F0-BC05-00DF9C02CC83}" dt="2018-05-26T22:22:29.071" v="6153" actId="26606"/>
          <ac:picMkLst>
            <pc:docMk/>
            <pc:sldMk cId="4010030988" sldId="276"/>
            <ac:picMk id="39" creationId="{26185610-F3CF-46A1-96AB-94916B44A24F}"/>
          </ac:picMkLst>
        </pc:picChg>
        <pc:picChg chg="add del">
          <ac:chgData name="Danilo Ruggero Di Bella" userId="5f372784dcc3cdcf" providerId="LiveId" clId="{849797FE-1CA0-49F0-BC05-00DF9C02CC83}" dt="2018-05-26T22:22:45.134" v="6155" actId="26606"/>
          <ac:picMkLst>
            <pc:docMk/>
            <pc:sldMk cId="4010030988" sldId="276"/>
            <ac:picMk id="44" creationId="{26185610-F3CF-46A1-96AB-94916B44A24F}"/>
          </ac:picMkLst>
        </pc:picChg>
        <pc:picChg chg="add del">
          <ac:chgData name="Danilo Ruggero Di Bella" userId="5f372784dcc3cdcf" providerId="LiveId" clId="{849797FE-1CA0-49F0-BC05-00DF9C02CC83}" dt="2018-05-26T22:22:53.268" v="6157" actId="26606"/>
          <ac:picMkLst>
            <pc:docMk/>
            <pc:sldMk cId="4010030988" sldId="276"/>
            <ac:picMk id="48" creationId="{26185610-F3CF-46A1-96AB-94916B44A24F}"/>
          </ac:picMkLst>
        </pc:picChg>
        <pc:picChg chg="add del">
          <ac:chgData name="Danilo Ruggero Di Bella" userId="5f372784dcc3cdcf" providerId="LiveId" clId="{849797FE-1CA0-49F0-BC05-00DF9C02CC83}" dt="2018-05-26T22:22:55.174" v="6159" actId="26606"/>
          <ac:picMkLst>
            <pc:docMk/>
            <pc:sldMk cId="4010030988" sldId="276"/>
            <ac:picMk id="59" creationId="{26185610-F3CF-46A1-96AB-94916B44A24F}"/>
          </ac:picMkLst>
        </pc:picChg>
        <pc:picChg chg="add del mod">
          <ac:chgData name="Danilo Ruggero Di Bella" userId="5f372784dcc3cdcf" providerId="LiveId" clId="{849797FE-1CA0-49F0-BC05-00DF9C02CC83}" dt="2018-05-26T22:24:23.039" v="6176" actId="26606"/>
          <ac:picMkLst>
            <pc:docMk/>
            <pc:sldMk cId="4010030988" sldId="276"/>
            <ac:picMk id="74" creationId="{26185610-F3CF-46A1-96AB-94916B44A24F}"/>
          </ac:picMkLst>
        </pc:picChg>
        <pc:picChg chg="add del">
          <ac:chgData name="Danilo Ruggero Di Bella" userId="5f372784dcc3cdcf" providerId="LiveId" clId="{849797FE-1CA0-49F0-BC05-00DF9C02CC83}" dt="2018-05-26T22:23:38.790" v="6165" actId="26606"/>
          <ac:picMkLst>
            <pc:docMk/>
            <pc:sldMk cId="4010030988" sldId="276"/>
            <ac:picMk id="77" creationId="{26185610-F3CF-46A1-96AB-94916B44A24F}"/>
          </ac:picMkLst>
        </pc:picChg>
        <pc:picChg chg="add del">
          <ac:chgData name="Danilo Ruggero Di Bella" userId="5f372784dcc3cdcf" providerId="LiveId" clId="{849797FE-1CA0-49F0-BC05-00DF9C02CC83}" dt="2018-05-26T22:23:40.712" v="6167" actId="26606"/>
          <ac:picMkLst>
            <pc:docMk/>
            <pc:sldMk cId="4010030988" sldId="276"/>
            <ac:picMk id="81" creationId="{26185610-F3CF-46A1-96AB-94916B44A24F}"/>
          </ac:picMkLst>
        </pc:picChg>
        <pc:picChg chg="add del">
          <ac:chgData name="Danilo Ruggero Di Bella" userId="5f372784dcc3cdcf" providerId="LiveId" clId="{849797FE-1CA0-49F0-BC05-00DF9C02CC83}" dt="2018-05-26T22:23:57.130" v="6169" actId="26606"/>
          <ac:picMkLst>
            <pc:docMk/>
            <pc:sldMk cId="4010030988" sldId="276"/>
            <ac:picMk id="102" creationId="{26185610-F3CF-46A1-96AB-94916B44A24F}"/>
          </ac:picMkLst>
        </pc:picChg>
        <pc:picChg chg="add del">
          <ac:chgData name="Danilo Ruggero Di Bella" userId="5f372784dcc3cdcf" providerId="LiveId" clId="{849797FE-1CA0-49F0-BC05-00DF9C02CC83}" dt="2018-05-26T22:23:58.973" v="6171" actId="26606"/>
          <ac:picMkLst>
            <pc:docMk/>
            <pc:sldMk cId="4010030988" sldId="276"/>
            <ac:picMk id="105" creationId="{26185610-F3CF-46A1-96AB-94916B44A24F}"/>
          </ac:picMkLst>
        </pc:picChg>
        <pc:picChg chg="add del">
          <ac:chgData name="Danilo Ruggero Di Bella" userId="5f372784dcc3cdcf" providerId="LiveId" clId="{849797FE-1CA0-49F0-BC05-00DF9C02CC83}" dt="2018-05-26T22:24:00.786" v="6173" actId="26606"/>
          <ac:picMkLst>
            <pc:docMk/>
            <pc:sldMk cId="4010030988" sldId="276"/>
            <ac:picMk id="108" creationId="{26185610-F3CF-46A1-96AB-94916B44A24F}"/>
          </ac:picMkLst>
        </pc:picChg>
        <pc:picChg chg="add del">
          <ac:chgData name="Danilo Ruggero Di Bella" userId="5f372784dcc3cdcf" providerId="LiveId" clId="{849797FE-1CA0-49F0-BC05-00DF9C02CC83}" dt="2018-05-26T22:24:22.993" v="6175" actId="26606"/>
          <ac:picMkLst>
            <pc:docMk/>
            <pc:sldMk cId="4010030988" sldId="276"/>
            <ac:picMk id="111" creationId="{26185610-F3CF-46A1-96AB-94916B44A24F}"/>
          </ac:picMkLst>
        </pc:picChg>
        <pc:picChg chg="add del mod">
          <ac:chgData name="Danilo Ruggero Di Bella" userId="5f372784dcc3cdcf" providerId="LiveId" clId="{849797FE-1CA0-49F0-BC05-00DF9C02CC83}" dt="2018-05-26T22:25:02.703" v="6181" actId="26606"/>
          <ac:picMkLst>
            <pc:docMk/>
            <pc:sldMk cId="4010030988" sldId="276"/>
            <ac:picMk id="114" creationId="{26185610-F3CF-46A1-96AB-94916B44A24F}"/>
          </ac:picMkLst>
        </pc:picChg>
        <pc:picChg chg="add del">
          <ac:chgData name="Danilo Ruggero Di Bella" userId="5f372784dcc3cdcf" providerId="LiveId" clId="{849797FE-1CA0-49F0-BC05-00DF9C02CC83}" dt="2018-05-26T22:25:02.641" v="6180" actId="26606"/>
          <ac:picMkLst>
            <pc:docMk/>
            <pc:sldMk cId="4010030988" sldId="276"/>
            <ac:picMk id="118" creationId="{26185610-F3CF-46A1-96AB-94916B44A24F}"/>
          </ac:picMkLst>
        </pc:picChg>
        <pc:picChg chg="add">
          <ac:chgData name="Danilo Ruggero Di Bella" userId="5f372784dcc3cdcf" providerId="LiveId" clId="{849797FE-1CA0-49F0-BC05-00DF9C02CC83}" dt="2018-05-26T22:27:21.278" v="6193" actId="20577"/>
          <ac:picMkLst>
            <pc:docMk/>
            <pc:sldMk cId="4010030988" sldId="276"/>
            <ac:picMk id="145" creationId="{986F784C-3DD8-44C9-B6AF-EC4DD55C462D}"/>
          </ac:picMkLst>
        </pc:picChg>
        <pc:picChg chg="add del mod">
          <ac:chgData name="Danilo Ruggero Di Bella" userId="5f372784dcc3cdcf" providerId="LiveId" clId="{849797FE-1CA0-49F0-BC05-00DF9C02CC83}" dt="2018-05-26T22:25:24.616" v="6184" actId="26606"/>
          <ac:picMkLst>
            <pc:docMk/>
            <pc:sldMk cId="4010030988" sldId="276"/>
            <ac:picMk id="148" creationId="{26185610-F3CF-46A1-96AB-94916B44A24F}"/>
          </ac:picMkLst>
        </pc:picChg>
        <pc:picChg chg="add del mod">
          <ac:chgData name="Danilo Ruggero Di Bella" userId="5f372784dcc3cdcf" providerId="LiveId" clId="{849797FE-1CA0-49F0-BC05-00DF9C02CC83}" dt="2018-05-26T22:26:09.179" v="6189" actId="26606"/>
          <ac:picMkLst>
            <pc:docMk/>
            <pc:sldMk cId="4010030988" sldId="276"/>
            <ac:picMk id="152" creationId="{26185610-F3CF-46A1-96AB-94916B44A24F}"/>
          </ac:picMkLst>
        </pc:picChg>
        <pc:picChg chg="add mod">
          <ac:chgData name="Danilo Ruggero Di Bella" userId="5f372784dcc3cdcf" providerId="LiveId" clId="{849797FE-1CA0-49F0-BC05-00DF9C02CC83}" dt="2018-05-26T22:26:50.035" v="6192" actId="1076"/>
          <ac:picMkLst>
            <pc:docMk/>
            <pc:sldMk cId="4010030988" sldId="276"/>
            <ac:picMk id="167" creationId="{26185610-F3CF-46A1-96AB-94916B44A24F}"/>
          </ac:picMkLst>
        </pc:picChg>
        <pc:cxnChg chg="add del">
          <ac:chgData name="Danilo Ruggero Di Bella" userId="5f372784dcc3cdcf" providerId="LiveId" clId="{849797FE-1CA0-49F0-BC05-00DF9C02CC83}" dt="2018-05-26T22:22:22.145" v="6151" actId="26606"/>
          <ac:cxnSpMkLst>
            <pc:docMk/>
            <pc:sldMk cId="4010030988" sldId="276"/>
            <ac:cxnSpMk id="16" creationId="{063B6EC6-D752-4EE7-908B-F8F19E8C7FEA}"/>
          </ac:cxnSpMkLst>
        </pc:cxnChg>
        <pc:cxnChg chg="add del">
          <ac:chgData name="Danilo Ruggero Di Bella" userId="5f372784dcc3cdcf" providerId="LiveId" clId="{849797FE-1CA0-49F0-BC05-00DF9C02CC83}" dt="2018-05-26T22:22:22.145" v="6151" actId="26606"/>
          <ac:cxnSpMkLst>
            <pc:docMk/>
            <pc:sldMk cId="4010030988" sldId="276"/>
            <ac:cxnSpMk id="18" creationId="{EFECD4E8-AD3E-4228-82A2-9461958EA94D}"/>
          </ac:cxnSpMkLst>
        </pc:cxnChg>
        <pc:cxnChg chg="add del">
          <ac:chgData name="Danilo Ruggero Di Bella" userId="5f372784dcc3cdcf" providerId="LiveId" clId="{849797FE-1CA0-49F0-BC05-00DF9C02CC83}" dt="2018-05-26T22:23:40.712" v="6167" actId="26606"/>
          <ac:cxnSpMkLst>
            <pc:docMk/>
            <pc:sldMk cId="4010030988" sldId="276"/>
            <ac:cxnSpMk id="86" creationId="{063B6EC6-D752-4EE7-908B-F8F19E8C7FEA}"/>
          </ac:cxnSpMkLst>
        </pc:cxnChg>
        <pc:cxnChg chg="add del">
          <ac:chgData name="Danilo Ruggero Di Bella" userId="5f372784dcc3cdcf" providerId="LiveId" clId="{849797FE-1CA0-49F0-BC05-00DF9C02CC83}" dt="2018-05-26T22:23:40.712" v="6167" actId="26606"/>
          <ac:cxnSpMkLst>
            <pc:docMk/>
            <pc:sldMk cId="4010030988" sldId="276"/>
            <ac:cxnSpMk id="88" creationId="{EFECD4E8-AD3E-4228-82A2-9461958EA94D}"/>
          </ac:cxnSpMkLst>
        </pc:cxnChg>
      </pc:sldChg>
      <pc:sldChg chg="addSp delSp modSp add mod setBg">
        <pc:chgData name="Danilo Ruggero Di Bella" userId="5f372784dcc3cdcf" providerId="LiveId" clId="{849797FE-1CA0-49F0-BC05-00DF9C02CC83}" dt="2018-05-26T22:51:58.062" v="6368" actId="255"/>
        <pc:sldMkLst>
          <pc:docMk/>
          <pc:sldMk cId="4125525155" sldId="277"/>
        </pc:sldMkLst>
        <pc:spChg chg="del">
          <ac:chgData name="Danilo Ruggero Di Bella" userId="5f372784dcc3cdcf" providerId="LiveId" clId="{849797FE-1CA0-49F0-BC05-00DF9C02CC83}" dt="2018-05-26T22:39:28.002" v="6318" actId="26606"/>
          <ac:spMkLst>
            <pc:docMk/>
            <pc:sldMk cId="4125525155" sldId="277"/>
            <ac:spMk id="2" creationId="{3E8BE26B-65CA-4D2A-B8E1-72108AAC9BF1}"/>
          </ac:spMkLst>
        </pc:spChg>
        <pc:spChg chg="del">
          <ac:chgData name="Danilo Ruggero Di Bella" userId="5f372784dcc3cdcf" providerId="LiveId" clId="{849797FE-1CA0-49F0-BC05-00DF9C02CC83}" dt="2018-05-26T22:39:24.221" v="6317" actId="255"/>
          <ac:spMkLst>
            <pc:docMk/>
            <pc:sldMk cId="4125525155" sldId="277"/>
            <ac:spMk id="3" creationId="{CE4860BC-B9E0-495C-B0A6-88496F5899E8}"/>
          </ac:spMkLst>
        </pc:spChg>
        <pc:spChg chg="add mod">
          <ac:chgData name="Danilo Ruggero Di Bella" userId="5f372784dcc3cdcf" providerId="LiveId" clId="{849797FE-1CA0-49F0-BC05-00DF9C02CC83}" dt="2018-05-26T22:51:58.062" v="6368" actId="255"/>
          <ac:spMkLst>
            <pc:docMk/>
            <pc:sldMk cId="4125525155" sldId="277"/>
            <ac:spMk id="5" creationId="{0DA5B9FB-7EFF-4CFF-A544-694C5A13E8A3}"/>
          </ac:spMkLst>
        </pc:spChg>
        <pc:grpChg chg="add">
          <ac:chgData name="Danilo Ruggero Di Bella" userId="5f372784dcc3cdcf" providerId="LiveId" clId="{849797FE-1CA0-49F0-BC05-00DF9C02CC83}" dt="2018-05-26T22:39:28.002" v="6318" actId="26606"/>
          <ac:grpSpMkLst>
            <pc:docMk/>
            <pc:sldMk cId="4125525155" sldId="277"/>
            <ac:grpSpMk id="9" creationId="{DDE8DE2B-61C1-46D5-BEB8-521321C182C4}"/>
          </ac:grpSpMkLst>
        </pc:grpChg>
        <pc:picChg chg="add mod">
          <ac:chgData name="Danilo Ruggero Di Bella" userId="5f372784dcc3cdcf" providerId="LiveId" clId="{849797FE-1CA0-49F0-BC05-00DF9C02CC83}" dt="2018-05-26T22:39:28.002" v="6318" actId="26606"/>
          <ac:picMkLst>
            <pc:docMk/>
            <pc:sldMk cId="4125525155" sldId="277"/>
            <ac:picMk id="4" creationId="{A1B1D703-FCDE-40E4-A462-8EABE0E896AA}"/>
          </ac:picMkLst>
        </pc:picChg>
      </pc:sldChg>
      <pc:sldChg chg="addSp delSp modSp add">
        <pc:chgData name="Danilo Ruggero Di Bella" userId="5f372784dcc3cdcf" providerId="LiveId" clId="{849797FE-1CA0-49F0-BC05-00DF9C02CC83}" dt="2018-06-14T13:39:47.162" v="6413" actId="207"/>
        <pc:sldMkLst>
          <pc:docMk/>
          <pc:sldMk cId="477797996" sldId="278"/>
        </pc:sldMkLst>
        <pc:spChg chg="del">
          <ac:chgData name="Danilo Ruggero Di Bella" userId="5f372784dcc3cdcf" providerId="LiveId" clId="{849797FE-1CA0-49F0-BC05-00DF9C02CC83}" dt="2018-06-14T10:30:58.749" v="6399" actId="14100"/>
          <ac:spMkLst>
            <pc:docMk/>
            <pc:sldMk cId="477797996" sldId="278"/>
            <ac:spMk id="3" creationId="{FE41BE43-4367-4C18-B030-8AB4381F567D}"/>
          </ac:spMkLst>
        </pc:spChg>
        <pc:picChg chg="add mod">
          <ac:chgData name="Danilo Ruggero Di Bella" userId="5f372784dcc3cdcf" providerId="LiveId" clId="{849797FE-1CA0-49F0-BC05-00DF9C02CC83}" dt="2018-06-14T10:31:27.131" v="6405" actId="1076"/>
          <ac:picMkLst>
            <pc:docMk/>
            <pc:sldMk cId="477797996" sldId="278"/>
            <ac:picMk id="4" creationId="{1DDC5278-599F-48DA-A6B1-F8CCE9FE3D57}"/>
          </ac:picMkLst>
        </pc:picChg>
        <pc:picChg chg="add">
          <ac:chgData name="Danilo Ruggero Di Bella" userId="5f372784dcc3cdcf" providerId="LiveId" clId="{849797FE-1CA0-49F0-BC05-00DF9C02CC83}" dt="2018-06-14T13:39:47.162" v="6413" actId="207"/>
          <ac:picMkLst>
            <pc:docMk/>
            <pc:sldMk cId="477797996" sldId="278"/>
            <ac:picMk id="5" creationId="{B3FA26EA-34A6-4691-AAAD-910573C499E1}"/>
          </ac:picMkLst>
        </pc:picChg>
        <pc:picChg chg="add del">
          <ac:chgData name="Danilo Ruggero Di Bella" userId="5f372784dcc3cdcf" providerId="LiveId" clId="{849797FE-1CA0-49F0-BC05-00DF9C02CC83}" dt="2018-06-14T10:31:13.864" v="6403" actId="478"/>
          <ac:picMkLst>
            <pc:docMk/>
            <pc:sldMk cId="477797996" sldId="278"/>
            <ac:picMk id="5" creationId="{BF116A55-DD61-498F-BA3C-6AAF914F265B}"/>
          </ac:picMkLst>
        </pc:picChg>
        <pc:picChg chg="add mod">
          <ac:chgData name="Danilo Ruggero Di Bella" userId="5f372784dcc3cdcf" providerId="LiveId" clId="{849797FE-1CA0-49F0-BC05-00DF9C02CC83}" dt="2018-06-14T10:32:45.618" v="6412" actId="14100"/>
          <ac:picMkLst>
            <pc:docMk/>
            <pc:sldMk cId="477797996" sldId="278"/>
            <ac:picMk id="6" creationId="{ED0DAE28-33ED-49B9-8E74-0C424D9D6B0F}"/>
          </ac:picMkLst>
        </pc:picChg>
      </pc:sldChg>
      <pc:sldChg chg="addSp modSp add">
        <pc:chgData name="Danilo Ruggero Di Bella" userId="5f372784dcc3cdcf" providerId="LiveId" clId="{849797FE-1CA0-49F0-BC05-00DF9C02CC83}" dt="2018-06-14T13:59:15.921" v="6676" actId="20577"/>
        <pc:sldMkLst>
          <pc:docMk/>
          <pc:sldMk cId="3085652714" sldId="279"/>
        </pc:sldMkLst>
        <pc:spChg chg="mod">
          <ac:chgData name="Danilo Ruggero Di Bella" userId="5f372784dcc3cdcf" providerId="LiveId" clId="{849797FE-1CA0-49F0-BC05-00DF9C02CC83}" dt="2018-06-14T13:57:16.934" v="6663" actId="20577"/>
          <ac:spMkLst>
            <pc:docMk/>
            <pc:sldMk cId="3085652714" sldId="279"/>
            <ac:spMk id="2" creationId="{51124FEB-A585-4867-B0CE-7C142866E9BD}"/>
          </ac:spMkLst>
        </pc:spChg>
        <pc:spChg chg="mod">
          <ac:chgData name="Danilo Ruggero Di Bella" userId="5f372784dcc3cdcf" providerId="LiveId" clId="{849797FE-1CA0-49F0-BC05-00DF9C02CC83}" dt="2018-06-14T13:59:15.921" v="6676" actId="20577"/>
          <ac:spMkLst>
            <pc:docMk/>
            <pc:sldMk cId="3085652714" sldId="279"/>
            <ac:spMk id="3" creationId="{9F9E3E8B-0C1A-4B01-A829-73252E1BC46B}"/>
          </ac:spMkLst>
        </pc:spChg>
        <pc:picChg chg="add">
          <ac:chgData name="Danilo Ruggero Di Bella" userId="5f372784dcc3cdcf" providerId="LiveId" clId="{849797FE-1CA0-49F0-BC05-00DF9C02CC83}" dt="2018-06-14T13:57:10.201" v="6661" actId="20577"/>
          <ac:picMkLst>
            <pc:docMk/>
            <pc:sldMk cId="3085652714" sldId="279"/>
            <ac:picMk id="4" creationId="{F0EB7C41-D6D5-4C8B-B6F6-6759D019F0A1}"/>
          </ac:picMkLst>
        </pc:picChg>
      </pc:sldChg>
      <pc:sldChg chg="addSp delSp modSp add">
        <pc:chgData name="Danilo Ruggero Di Bella" userId="5f372784dcc3cdcf" providerId="LiveId" clId="{849797FE-1CA0-49F0-BC05-00DF9C02CC83}" dt="2018-06-14T14:18:23.303" v="7029" actId="207"/>
        <pc:sldMkLst>
          <pc:docMk/>
          <pc:sldMk cId="407272606" sldId="280"/>
        </pc:sldMkLst>
        <pc:spChg chg="mod">
          <ac:chgData name="Danilo Ruggero Di Bella" userId="5f372784dcc3cdcf" providerId="LiveId" clId="{849797FE-1CA0-49F0-BC05-00DF9C02CC83}" dt="2018-06-14T14:18:23.303" v="7029" actId="207"/>
          <ac:spMkLst>
            <pc:docMk/>
            <pc:sldMk cId="407272606" sldId="280"/>
            <ac:spMk id="2" creationId="{767D5F27-91B4-4017-8ABB-811B324CB5C8}"/>
          </ac:spMkLst>
        </pc:spChg>
        <pc:spChg chg="del mod">
          <ac:chgData name="Danilo Ruggero Di Bella" userId="5f372784dcc3cdcf" providerId="LiveId" clId="{849797FE-1CA0-49F0-BC05-00DF9C02CC83}" dt="2018-06-14T14:17:16.900" v="7026" actId="12084"/>
          <ac:spMkLst>
            <pc:docMk/>
            <pc:sldMk cId="407272606" sldId="280"/>
            <ac:spMk id="3" creationId="{28712F90-9A2E-4BAC-A923-32990C0853D4}"/>
          </ac:spMkLst>
        </pc:spChg>
        <pc:graphicFrameChg chg="add mod">
          <ac:chgData name="Danilo Ruggero Di Bella" userId="5f372784dcc3cdcf" providerId="LiveId" clId="{849797FE-1CA0-49F0-BC05-00DF9C02CC83}" dt="2018-06-14T14:17:42.615" v="7027" actId="12269"/>
          <ac:graphicFrameMkLst>
            <pc:docMk/>
            <pc:sldMk cId="407272606" sldId="280"/>
            <ac:graphicFrameMk id="5" creationId="{FEA84B9F-C6AC-4F50-8CBA-AE31A0D61D36}"/>
          </ac:graphicFrameMkLst>
        </pc:graphicFrameChg>
        <pc:picChg chg="add">
          <ac:chgData name="Danilo Ruggero Di Bella" userId="5f372784dcc3cdcf" providerId="LiveId" clId="{849797FE-1CA0-49F0-BC05-00DF9C02CC83}" dt="2018-06-14T14:13:26.946" v="6679" actId="207"/>
          <ac:picMkLst>
            <pc:docMk/>
            <pc:sldMk cId="407272606" sldId="280"/>
            <ac:picMk id="4" creationId="{CDD21770-65FF-4655-A3AB-40A9B9A15C56}"/>
          </ac:picMkLst>
        </pc:picChg>
      </pc:sldChg>
      <pc:sldChg chg="add del">
        <pc:chgData name="Danilo Ruggero Di Bella" userId="5f372784dcc3cdcf" providerId="LiveId" clId="{849797FE-1CA0-49F0-BC05-00DF9C02CC83}" dt="2018-06-20T07:56:09.405" v="7031" actId="2696"/>
        <pc:sldMkLst>
          <pc:docMk/>
          <pc:sldMk cId="3391129493" sldId="28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15AA9C-1DEE-491B-A942-2D8BE1898AA6}" type="doc">
      <dgm:prSet loTypeId="urn:microsoft.com/office/officeart/2005/8/layout/venn2" loCatId="relationship" qsTypeId="urn:microsoft.com/office/officeart/2005/8/quickstyle/simple2" qsCatId="simple" csTypeId="urn:microsoft.com/office/officeart/2005/8/colors/accent2_3" csCatId="accent2" phldr="1"/>
      <dgm:spPr/>
    </dgm:pt>
    <dgm:pt modelId="{2211EF1E-2865-47A5-B110-F7AD8B22F14F}">
      <dgm:prSet phldrT="[Testo]" custT="1"/>
      <dgm:spPr/>
      <dgm:t>
        <a:bodyPr/>
        <a:lstStyle/>
        <a:p>
          <a:r>
            <a:rPr lang="it-IT" sz="2400" dirty="0"/>
            <a:t>ICSID Convention</a:t>
          </a:r>
        </a:p>
      </dgm:t>
    </dgm:pt>
    <dgm:pt modelId="{73A4D493-D935-441D-B6A4-5D58800B57F5}" type="parTrans" cxnId="{4C5A1AEB-97E5-44FA-BA3B-DA20E8FB4C40}">
      <dgm:prSet/>
      <dgm:spPr/>
      <dgm:t>
        <a:bodyPr/>
        <a:lstStyle/>
        <a:p>
          <a:endParaRPr lang="it-IT"/>
        </a:p>
      </dgm:t>
    </dgm:pt>
    <dgm:pt modelId="{5C024615-7007-45C2-8258-D488B17B91C6}" type="sibTrans" cxnId="{4C5A1AEB-97E5-44FA-BA3B-DA20E8FB4C40}">
      <dgm:prSet/>
      <dgm:spPr/>
      <dgm:t>
        <a:bodyPr/>
        <a:lstStyle/>
        <a:p>
          <a:endParaRPr lang="it-IT"/>
        </a:p>
      </dgm:t>
    </dgm:pt>
    <dgm:pt modelId="{D51D220F-0587-4D56-B5B4-CD4A0CB86960}">
      <dgm:prSet phldrT="[Testo]" custT="1"/>
      <dgm:spPr/>
      <dgm:t>
        <a:bodyPr/>
        <a:lstStyle/>
        <a:p>
          <a:r>
            <a:rPr lang="en-BZ" sz="1800" noProof="0" dirty="0"/>
            <a:t>Institution Rules and Administrative and Financial Regulations</a:t>
          </a:r>
        </a:p>
      </dgm:t>
    </dgm:pt>
    <dgm:pt modelId="{52A8A6CA-D2B4-43F0-9C5C-64B0AEBE77D2}" type="parTrans" cxnId="{5A3DACE8-DDB4-4CED-8B6D-FCEAA090D760}">
      <dgm:prSet/>
      <dgm:spPr/>
      <dgm:t>
        <a:bodyPr/>
        <a:lstStyle/>
        <a:p>
          <a:endParaRPr lang="it-IT"/>
        </a:p>
      </dgm:t>
    </dgm:pt>
    <dgm:pt modelId="{3E043CAD-CE6C-4AEF-BA09-9A0BD8C79CDE}" type="sibTrans" cxnId="{5A3DACE8-DDB4-4CED-8B6D-FCEAA090D760}">
      <dgm:prSet/>
      <dgm:spPr/>
      <dgm:t>
        <a:bodyPr/>
        <a:lstStyle/>
        <a:p>
          <a:endParaRPr lang="it-IT"/>
        </a:p>
      </dgm:t>
    </dgm:pt>
    <dgm:pt modelId="{67337B6C-5871-40C0-8A6D-09C8BB80C8B4}">
      <dgm:prSet phldrT="[Testo]" custT="1"/>
      <dgm:spPr/>
      <dgm:t>
        <a:bodyPr/>
        <a:lstStyle/>
        <a:p>
          <a:r>
            <a:rPr lang="en-BZ" sz="2000" noProof="0" dirty="0"/>
            <a:t>Arbitration Rules</a:t>
          </a:r>
        </a:p>
      </dgm:t>
    </dgm:pt>
    <dgm:pt modelId="{1231C0DE-6544-4679-9C77-B1AE63D61E2E}" type="parTrans" cxnId="{A0947CA3-6F42-4039-93CC-DC199ED4FA27}">
      <dgm:prSet/>
      <dgm:spPr/>
      <dgm:t>
        <a:bodyPr/>
        <a:lstStyle/>
        <a:p>
          <a:endParaRPr lang="it-IT"/>
        </a:p>
      </dgm:t>
    </dgm:pt>
    <dgm:pt modelId="{AD909E32-42FB-405B-9BE6-C7381D154B54}" type="sibTrans" cxnId="{A0947CA3-6F42-4039-93CC-DC199ED4FA27}">
      <dgm:prSet/>
      <dgm:spPr/>
      <dgm:t>
        <a:bodyPr/>
        <a:lstStyle/>
        <a:p>
          <a:endParaRPr lang="it-IT"/>
        </a:p>
      </dgm:t>
    </dgm:pt>
    <dgm:pt modelId="{FF609CB1-C157-4820-8421-2FF41F1195C9}">
      <dgm:prSet phldrT="[Testo]" custT="1"/>
      <dgm:spPr/>
      <dgm:t>
        <a:bodyPr/>
        <a:lstStyle/>
        <a:p>
          <a:r>
            <a:rPr lang="en-BZ" sz="2000" noProof="0" dirty="0"/>
            <a:t>Procedural Orders</a:t>
          </a:r>
        </a:p>
      </dgm:t>
    </dgm:pt>
    <dgm:pt modelId="{901E4DEB-5E6E-4259-84AE-32337E1601FF}" type="parTrans" cxnId="{B5B8AF51-6B1F-4BFE-AC27-B594F375CF24}">
      <dgm:prSet/>
      <dgm:spPr/>
      <dgm:t>
        <a:bodyPr/>
        <a:lstStyle/>
        <a:p>
          <a:endParaRPr lang="it-IT"/>
        </a:p>
      </dgm:t>
    </dgm:pt>
    <dgm:pt modelId="{379CACA1-5639-4B0B-949C-3DB428D5A957}" type="sibTrans" cxnId="{B5B8AF51-6B1F-4BFE-AC27-B594F375CF24}">
      <dgm:prSet/>
      <dgm:spPr/>
      <dgm:t>
        <a:bodyPr/>
        <a:lstStyle/>
        <a:p>
          <a:endParaRPr lang="it-IT"/>
        </a:p>
      </dgm:t>
    </dgm:pt>
    <dgm:pt modelId="{4E47E00C-820C-4C50-A3AD-0DD3CF297148}">
      <dgm:prSet phldrT="[Testo]" custT="1"/>
      <dgm:spPr/>
      <dgm:t>
        <a:bodyPr/>
        <a:lstStyle/>
        <a:p>
          <a:pPr algn="ctr"/>
          <a:r>
            <a:rPr lang="en-BZ" sz="2000" noProof="0" dirty="0"/>
            <a:t>Instrument of consent to arbitration</a:t>
          </a:r>
        </a:p>
      </dgm:t>
    </dgm:pt>
    <dgm:pt modelId="{D1708B09-CA98-47AD-AD2A-AE72987937B7}" type="sibTrans" cxnId="{868A8F02-616B-4595-9C3C-CCE617854E4D}">
      <dgm:prSet/>
      <dgm:spPr/>
      <dgm:t>
        <a:bodyPr/>
        <a:lstStyle/>
        <a:p>
          <a:endParaRPr lang="it-IT"/>
        </a:p>
      </dgm:t>
    </dgm:pt>
    <dgm:pt modelId="{7B2D7801-5F9D-4F3A-82BE-06AC3473A9D2}" type="parTrans" cxnId="{868A8F02-616B-4595-9C3C-CCE617854E4D}">
      <dgm:prSet/>
      <dgm:spPr/>
      <dgm:t>
        <a:bodyPr/>
        <a:lstStyle/>
        <a:p>
          <a:endParaRPr lang="it-IT"/>
        </a:p>
      </dgm:t>
    </dgm:pt>
    <dgm:pt modelId="{F783DB5E-6034-47AA-9804-967B6EB459A9}" type="pres">
      <dgm:prSet presAssocID="{6C15AA9C-1DEE-491B-A942-2D8BE1898AA6}" presName="Name0" presStyleCnt="0">
        <dgm:presLayoutVars>
          <dgm:chMax val="7"/>
          <dgm:resizeHandles val="exact"/>
        </dgm:presLayoutVars>
      </dgm:prSet>
      <dgm:spPr/>
    </dgm:pt>
    <dgm:pt modelId="{4E6F6131-D111-41C3-8FAD-B62611C769F8}" type="pres">
      <dgm:prSet presAssocID="{6C15AA9C-1DEE-491B-A942-2D8BE1898AA6}" presName="comp1" presStyleCnt="0"/>
      <dgm:spPr/>
    </dgm:pt>
    <dgm:pt modelId="{9E9F781B-5D09-4B6F-9A53-FB474FDC2BAA}" type="pres">
      <dgm:prSet presAssocID="{6C15AA9C-1DEE-491B-A942-2D8BE1898AA6}" presName="circle1" presStyleLbl="node1" presStyleIdx="0" presStyleCnt="5"/>
      <dgm:spPr/>
    </dgm:pt>
    <dgm:pt modelId="{D8C4C1AA-F3FF-40AC-87D0-EC9096E9CCDD}" type="pres">
      <dgm:prSet presAssocID="{6C15AA9C-1DEE-491B-A942-2D8BE1898AA6}" presName="c1text" presStyleLbl="node1" presStyleIdx="0" presStyleCnt="5">
        <dgm:presLayoutVars>
          <dgm:bulletEnabled val="1"/>
        </dgm:presLayoutVars>
      </dgm:prSet>
      <dgm:spPr/>
    </dgm:pt>
    <dgm:pt modelId="{7D5BE111-3339-4B56-A3E3-D4C6AF14A50B}" type="pres">
      <dgm:prSet presAssocID="{6C15AA9C-1DEE-491B-A942-2D8BE1898AA6}" presName="comp2" presStyleCnt="0"/>
      <dgm:spPr/>
    </dgm:pt>
    <dgm:pt modelId="{3DBC04FD-F547-45F7-A18B-F138B62A2483}" type="pres">
      <dgm:prSet presAssocID="{6C15AA9C-1DEE-491B-A942-2D8BE1898AA6}" presName="circle2" presStyleLbl="node1" presStyleIdx="1" presStyleCnt="5"/>
      <dgm:spPr/>
    </dgm:pt>
    <dgm:pt modelId="{BF9CC342-C4F1-4FC8-87D0-BF2653556A75}" type="pres">
      <dgm:prSet presAssocID="{6C15AA9C-1DEE-491B-A942-2D8BE1898AA6}" presName="c2text" presStyleLbl="node1" presStyleIdx="1" presStyleCnt="5">
        <dgm:presLayoutVars>
          <dgm:bulletEnabled val="1"/>
        </dgm:presLayoutVars>
      </dgm:prSet>
      <dgm:spPr/>
    </dgm:pt>
    <dgm:pt modelId="{D84BE6EA-E5BD-4EEA-94A8-0C562D07455D}" type="pres">
      <dgm:prSet presAssocID="{6C15AA9C-1DEE-491B-A942-2D8BE1898AA6}" presName="comp3" presStyleCnt="0"/>
      <dgm:spPr/>
    </dgm:pt>
    <dgm:pt modelId="{A4F9EFB4-D9DB-48C2-9012-4EC3060F6532}" type="pres">
      <dgm:prSet presAssocID="{6C15AA9C-1DEE-491B-A942-2D8BE1898AA6}" presName="circle3" presStyleLbl="node1" presStyleIdx="2" presStyleCnt="5"/>
      <dgm:spPr/>
    </dgm:pt>
    <dgm:pt modelId="{7C921FAB-29E2-4C57-BBBE-8EE335BA1B1C}" type="pres">
      <dgm:prSet presAssocID="{6C15AA9C-1DEE-491B-A942-2D8BE1898AA6}" presName="c3text" presStyleLbl="node1" presStyleIdx="2" presStyleCnt="5">
        <dgm:presLayoutVars>
          <dgm:bulletEnabled val="1"/>
        </dgm:presLayoutVars>
      </dgm:prSet>
      <dgm:spPr/>
    </dgm:pt>
    <dgm:pt modelId="{660B37C2-0B9D-4561-A1F8-B7F52F2F9369}" type="pres">
      <dgm:prSet presAssocID="{6C15AA9C-1DEE-491B-A942-2D8BE1898AA6}" presName="comp4" presStyleCnt="0"/>
      <dgm:spPr/>
    </dgm:pt>
    <dgm:pt modelId="{885D0854-E269-40B5-8622-6B28E205FC82}" type="pres">
      <dgm:prSet presAssocID="{6C15AA9C-1DEE-491B-A942-2D8BE1898AA6}" presName="circle4" presStyleLbl="node1" presStyleIdx="3" presStyleCnt="5"/>
      <dgm:spPr/>
    </dgm:pt>
    <dgm:pt modelId="{F7753BDE-8C4A-43D3-B28E-171FC7BFB0AA}" type="pres">
      <dgm:prSet presAssocID="{6C15AA9C-1DEE-491B-A942-2D8BE1898AA6}" presName="c4text" presStyleLbl="node1" presStyleIdx="3" presStyleCnt="5">
        <dgm:presLayoutVars>
          <dgm:bulletEnabled val="1"/>
        </dgm:presLayoutVars>
      </dgm:prSet>
      <dgm:spPr/>
    </dgm:pt>
    <dgm:pt modelId="{5FCB25A1-7CE4-46A9-9F37-428363255107}" type="pres">
      <dgm:prSet presAssocID="{6C15AA9C-1DEE-491B-A942-2D8BE1898AA6}" presName="comp5" presStyleCnt="0"/>
      <dgm:spPr/>
    </dgm:pt>
    <dgm:pt modelId="{FF3FF858-7805-4BE0-879E-AF6AEA7B0939}" type="pres">
      <dgm:prSet presAssocID="{6C15AA9C-1DEE-491B-A942-2D8BE1898AA6}" presName="circle5" presStyleLbl="node1" presStyleIdx="4" presStyleCnt="5"/>
      <dgm:spPr/>
    </dgm:pt>
    <dgm:pt modelId="{7EE9BAB5-648A-450E-A8F7-8055E31E6FF2}" type="pres">
      <dgm:prSet presAssocID="{6C15AA9C-1DEE-491B-A942-2D8BE1898AA6}" presName="c5text" presStyleLbl="node1" presStyleIdx="4" presStyleCnt="5">
        <dgm:presLayoutVars>
          <dgm:bulletEnabled val="1"/>
        </dgm:presLayoutVars>
      </dgm:prSet>
      <dgm:spPr/>
    </dgm:pt>
  </dgm:ptLst>
  <dgm:cxnLst>
    <dgm:cxn modelId="{868A8F02-616B-4595-9C3C-CCE617854E4D}" srcId="{6C15AA9C-1DEE-491B-A942-2D8BE1898AA6}" destId="{4E47E00C-820C-4C50-A3AD-0DD3CF297148}" srcOrd="0" destOrd="0" parTransId="{7B2D7801-5F9D-4F3A-82BE-06AC3473A9D2}" sibTransId="{D1708B09-CA98-47AD-AD2A-AE72987937B7}"/>
    <dgm:cxn modelId="{23833F1C-CE02-40C3-9AF0-571A026300C6}" type="presOf" srcId="{FF609CB1-C157-4820-8421-2FF41F1195C9}" destId="{FF3FF858-7805-4BE0-879E-AF6AEA7B0939}" srcOrd="0" destOrd="0" presId="urn:microsoft.com/office/officeart/2005/8/layout/venn2"/>
    <dgm:cxn modelId="{306CA127-42AB-473C-8B1F-B923543A0B03}" type="presOf" srcId="{67337B6C-5871-40C0-8A6D-09C8BB80C8B4}" destId="{F7753BDE-8C4A-43D3-B28E-171FC7BFB0AA}" srcOrd="1" destOrd="0" presId="urn:microsoft.com/office/officeart/2005/8/layout/venn2"/>
    <dgm:cxn modelId="{78208935-76B4-4305-86B0-A7AB54CD7A2B}" type="presOf" srcId="{4E47E00C-820C-4C50-A3AD-0DD3CF297148}" destId="{D8C4C1AA-F3FF-40AC-87D0-EC9096E9CCDD}" srcOrd="1" destOrd="0" presId="urn:microsoft.com/office/officeart/2005/8/layout/venn2"/>
    <dgm:cxn modelId="{9958B76F-CB6D-4145-A17D-7D1D3A43739C}" type="presOf" srcId="{4E47E00C-820C-4C50-A3AD-0DD3CF297148}" destId="{9E9F781B-5D09-4B6F-9A53-FB474FDC2BAA}" srcOrd="0" destOrd="0" presId="urn:microsoft.com/office/officeart/2005/8/layout/venn2"/>
    <dgm:cxn modelId="{B5B8AF51-6B1F-4BFE-AC27-B594F375CF24}" srcId="{6C15AA9C-1DEE-491B-A942-2D8BE1898AA6}" destId="{FF609CB1-C157-4820-8421-2FF41F1195C9}" srcOrd="4" destOrd="0" parTransId="{901E4DEB-5E6E-4259-84AE-32337E1601FF}" sibTransId="{379CACA1-5639-4B0B-949C-3DB428D5A957}"/>
    <dgm:cxn modelId="{93ABB47E-5C5A-42BB-B467-504C3D803F5E}" type="presOf" srcId="{FF609CB1-C157-4820-8421-2FF41F1195C9}" destId="{7EE9BAB5-648A-450E-A8F7-8055E31E6FF2}" srcOrd="1" destOrd="0" presId="urn:microsoft.com/office/officeart/2005/8/layout/venn2"/>
    <dgm:cxn modelId="{3C63A98D-3E79-45A2-83C3-15B93AF2233C}" type="presOf" srcId="{6C15AA9C-1DEE-491B-A942-2D8BE1898AA6}" destId="{F783DB5E-6034-47AA-9804-967B6EB459A9}" srcOrd="0" destOrd="0" presId="urn:microsoft.com/office/officeart/2005/8/layout/venn2"/>
    <dgm:cxn modelId="{A0947CA3-6F42-4039-93CC-DC199ED4FA27}" srcId="{6C15AA9C-1DEE-491B-A942-2D8BE1898AA6}" destId="{67337B6C-5871-40C0-8A6D-09C8BB80C8B4}" srcOrd="3" destOrd="0" parTransId="{1231C0DE-6544-4679-9C77-B1AE63D61E2E}" sibTransId="{AD909E32-42FB-405B-9BE6-C7381D154B54}"/>
    <dgm:cxn modelId="{F62D3CA5-565D-4AF6-AC01-662D58F9A450}" type="presOf" srcId="{2211EF1E-2865-47A5-B110-F7AD8B22F14F}" destId="{BF9CC342-C4F1-4FC8-87D0-BF2653556A75}" srcOrd="1" destOrd="0" presId="urn:microsoft.com/office/officeart/2005/8/layout/venn2"/>
    <dgm:cxn modelId="{204BFECD-70C8-474A-BD9F-DD70A5C58033}" type="presOf" srcId="{2211EF1E-2865-47A5-B110-F7AD8B22F14F}" destId="{3DBC04FD-F547-45F7-A18B-F138B62A2483}" srcOrd="0" destOrd="0" presId="urn:microsoft.com/office/officeart/2005/8/layout/venn2"/>
    <dgm:cxn modelId="{504A9AE0-CCA8-498A-8B50-1A7FA74CF9B6}" type="presOf" srcId="{67337B6C-5871-40C0-8A6D-09C8BB80C8B4}" destId="{885D0854-E269-40B5-8622-6B28E205FC82}" srcOrd="0" destOrd="0" presId="urn:microsoft.com/office/officeart/2005/8/layout/venn2"/>
    <dgm:cxn modelId="{DB2FA4E7-9360-4528-9DF6-58ED451FE941}" type="presOf" srcId="{D51D220F-0587-4D56-B5B4-CD4A0CB86960}" destId="{A4F9EFB4-D9DB-48C2-9012-4EC3060F6532}" srcOrd="0" destOrd="0" presId="urn:microsoft.com/office/officeart/2005/8/layout/venn2"/>
    <dgm:cxn modelId="{5A3DACE8-DDB4-4CED-8B6D-FCEAA090D760}" srcId="{6C15AA9C-1DEE-491B-A942-2D8BE1898AA6}" destId="{D51D220F-0587-4D56-B5B4-CD4A0CB86960}" srcOrd="2" destOrd="0" parTransId="{52A8A6CA-D2B4-43F0-9C5C-64B0AEBE77D2}" sibTransId="{3E043CAD-CE6C-4AEF-BA09-9A0BD8C79CDE}"/>
    <dgm:cxn modelId="{4C5A1AEB-97E5-44FA-BA3B-DA20E8FB4C40}" srcId="{6C15AA9C-1DEE-491B-A942-2D8BE1898AA6}" destId="{2211EF1E-2865-47A5-B110-F7AD8B22F14F}" srcOrd="1" destOrd="0" parTransId="{73A4D493-D935-441D-B6A4-5D58800B57F5}" sibTransId="{5C024615-7007-45C2-8258-D488B17B91C6}"/>
    <dgm:cxn modelId="{58FB30EC-1100-4977-9CCE-8C8AAD30E75C}" type="presOf" srcId="{D51D220F-0587-4D56-B5B4-CD4A0CB86960}" destId="{7C921FAB-29E2-4C57-BBBE-8EE335BA1B1C}" srcOrd="1" destOrd="0" presId="urn:microsoft.com/office/officeart/2005/8/layout/venn2"/>
    <dgm:cxn modelId="{28FA0C0A-58FE-4C70-8DAE-A7DF2C02063E}" type="presParOf" srcId="{F783DB5E-6034-47AA-9804-967B6EB459A9}" destId="{4E6F6131-D111-41C3-8FAD-B62611C769F8}" srcOrd="0" destOrd="0" presId="urn:microsoft.com/office/officeart/2005/8/layout/venn2"/>
    <dgm:cxn modelId="{BD5C38BC-EB4F-44F2-8129-11DFCE069B84}" type="presParOf" srcId="{4E6F6131-D111-41C3-8FAD-B62611C769F8}" destId="{9E9F781B-5D09-4B6F-9A53-FB474FDC2BAA}" srcOrd="0" destOrd="0" presId="urn:microsoft.com/office/officeart/2005/8/layout/venn2"/>
    <dgm:cxn modelId="{944CD895-94DD-4889-8ED8-F573C0923AD4}" type="presParOf" srcId="{4E6F6131-D111-41C3-8FAD-B62611C769F8}" destId="{D8C4C1AA-F3FF-40AC-87D0-EC9096E9CCDD}" srcOrd="1" destOrd="0" presId="urn:microsoft.com/office/officeart/2005/8/layout/venn2"/>
    <dgm:cxn modelId="{7120BD1D-BB7C-4F64-AF06-3ED3801A0DE5}" type="presParOf" srcId="{F783DB5E-6034-47AA-9804-967B6EB459A9}" destId="{7D5BE111-3339-4B56-A3E3-D4C6AF14A50B}" srcOrd="1" destOrd="0" presId="urn:microsoft.com/office/officeart/2005/8/layout/venn2"/>
    <dgm:cxn modelId="{23D27585-E16E-4064-B8E1-D61F87DD5AD2}" type="presParOf" srcId="{7D5BE111-3339-4B56-A3E3-D4C6AF14A50B}" destId="{3DBC04FD-F547-45F7-A18B-F138B62A2483}" srcOrd="0" destOrd="0" presId="urn:microsoft.com/office/officeart/2005/8/layout/venn2"/>
    <dgm:cxn modelId="{59E3B7A0-E779-4F45-B2D5-23C1CB194961}" type="presParOf" srcId="{7D5BE111-3339-4B56-A3E3-D4C6AF14A50B}" destId="{BF9CC342-C4F1-4FC8-87D0-BF2653556A75}" srcOrd="1" destOrd="0" presId="urn:microsoft.com/office/officeart/2005/8/layout/venn2"/>
    <dgm:cxn modelId="{52E374A7-B923-4763-A5BD-1B08C652122E}" type="presParOf" srcId="{F783DB5E-6034-47AA-9804-967B6EB459A9}" destId="{D84BE6EA-E5BD-4EEA-94A8-0C562D07455D}" srcOrd="2" destOrd="0" presId="urn:microsoft.com/office/officeart/2005/8/layout/venn2"/>
    <dgm:cxn modelId="{5C6DA3BA-CEA4-4E95-9EF4-7CE5C3E7B9D0}" type="presParOf" srcId="{D84BE6EA-E5BD-4EEA-94A8-0C562D07455D}" destId="{A4F9EFB4-D9DB-48C2-9012-4EC3060F6532}" srcOrd="0" destOrd="0" presId="urn:microsoft.com/office/officeart/2005/8/layout/venn2"/>
    <dgm:cxn modelId="{675537BF-0D83-4BEB-BFB3-7E9E3957F23A}" type="presParOf" srcId="{D84BE6EA-E5BD-4EEA-94A8-0C562D07455D}" destId="{7C921FAB-29E2-4C57-BBBE-8EE335BA1B1C}" srcOrd="1" destOrd="0" presId="urn:microsoft.com/office/officeart/2005/8/layout/venn2"/>
    <dgm:cxn modelId="{B07A4E4B-1F2D-4141-B8D3-466C4D583B2E}" type="presParOf" srcId="{F783DB5E-6034-47AA-9804-967B6EB459A9}" destId="{660B37C2-0B9D-4561-A1F8-B7F52F2F9369}" srcOrd="3" destOrd="0" presId="urn:microsoft.com/office/officeart/2005/8/layout/venn2"/>
    <dgm:cxn modelId="{FF730A71-4B47-48E2-88BF-F7B881692459}" type="presParOf" srcId="{660B37C2-0B9D-4561-A1F8-B7F52F2F9369}" destId="{885D0854-E269-40B5-8622-6B28E205FC82}" srcOrd="0" destOrd="0" presId="urn:microsoft.com/office/officeart/2005/8/layout/venn2"/>
    <dgm:cxn modelId="{1B3EECB2-D72B-4D32-AC6E-9008CBFB96AB}" type="presParOf" srcId="{660B37C2-0B9D-4561-A1F8-B7F52F2F9369}" destId="{F7753BDE-8C4A-43D3-B28E-171FC7BFB0AA}" srcOrd="1" destOrd="0" presId="urn:microsoft.com/office/officeart/2005/8/layout/venn2"/>
    <dgm:cxn modelId="{C13AF6CD-9895-4AD4-81D9-9275D3A1E8AC}" type="presParOf" srcId="{F783DB5E-6034-47AA-9804-967B6EB459A9}" destId="{5FCB25A1-7CE4-46A9-9F37-428363255107}" srcOrd="4" destOrd="0" presId="urn:microsoft.com/office/officeart/2005/8/layout/venn2"/>
    <dgm:cxn modelId="{6FF6E3C6-CE58-48B3-8F71-07EF8F117E83}" type="presParOf" srcId="{5FCB25A1-7CE4-46A9-9F37-428363255107}" destId="{FF3FF858-7805-4BE0-879E-AF6AEA7B0939}" srcOrd="0" destOrd="0" presId="urn:microsoft.com/office/officeart/2005/8/layout/venn2"/>
    <dgm:cxn modelId="{15A2DEDD-E2F0-47DC-9F3B-AA441F9BFFFF}" type="presParOf" srcId="{5FCB25A1-7CE4-46A9-9F37-428363255107}" destId="{7EE9BAB5-648A-450E-A8F7-8055E31E6FF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4D98B9B-375C-4BD7-A8FC-541673EE317F}" type="doc">
      <dgm:prSet loTypeId="urn:microsoft.com/office/officeart/2005/8/layout/target3" loCatId="relationship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3E2A0777-CD52-4BD7-A38E-B574EAEE4ECB}">
      <dgm:prSet/>
      <dgm:spPr/>
      <dgm:t>
        <a:bodyPr/>
        <a:lstStyle/>
        <a:p>
          <a:r>
            <a:rPr lang="en-GB"/>
            <a:t>Administrative and Financial Regulations</a:t>
          </a:r>
          <a:endParaRPr lang="it-IT"/>
        </a:p>
      </dgm:t>
    </dgm:pt>
    <dgm:pt modelId="{27B7AEEF-85D7-47B2-9075-0485C9B5F027}" type="parTrans" cxnId="{274B4D86-22E2-4A98-8A70-FD3B3E1F6B62}">
      <dgm:prSet/>
      <dgm:spPr/>
      <dgm:t>
        <a:bodyPr/>
        <a:lstStyle/>
        <a:p>
          <a:endParaRPr lang="it-IT"/>
        </a:p>
      </dgm:t>
    </dgm:pt>
    <dgm:pt modelId="{2E0CE780-A4D7-477E-8976-30756405FF24}" type="sibTrans" cxnId="{274B4D86-22E2-4A98-8A70-FD3B3E1F6B62}">
      <dgm:prSet/>
      <dgm:spPr/>
      <dgm:t>
        <a:bodyPr/>
        <a:lstStyle/>
        <a:p>
          <a:endParaRPr lang="it-IT"/>
        </a:p>
      </dgm:t>
    </dgm:pt>
    <dgm:pt modelId="{A44D56F8-2B3E-4558-A2D1-FAE8BF9F6637}" type="pres">
      <dgm:prSet presAssocID="{B4D98B9B-375C-4BD7-A8FC-541673EE317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134D57C-45F1-48FE-8BBD-9FC513A23329}" type="pres">
      <dgm:prSet presAssocID="{3E2A0777-CD52-4BD7-A38E-B574EAEE4ECB}" presName="circle1" presStyleLbl="node1" presStyleIdx="0" presStyleCnt="1"/>
      <dgm:spPr/>
    </dgm:pt>
    <dgm:pt modelId="{99140B8B-09AE-43D8-A7DF-0D17DD09C85B}" type="pres">
      <dgm:prSet presAssocID="{3E2A0777-CD52-4BD7-A38E-B574EAEE4ECB}" presName="space" presStyleCnt="0"/>
      <dgm:spPr/>
    </dgm:pt>
    <dgm:pt modelId="{96BBE621-C4E7-4AE6-9A71-F98131791B29}" type="pres">
      <dgm:prSet presAssocID="{3E2A0777-CD52-4BD7-A38E-B574EAEE4ECB}" presName="rect1" presStyleLbl="alignAcc1" presStyleIdx="0" presStyleCnt="1"/>
      <dgm:spPr/>
    </dgm:pt>
    <dgm:pt modelId="{FA1162F0-DBBD-4489-955F-8A6476D259E0}" type="pres">
      <dgm:prSet presAssocID="{3E2A0777-CD52-4BD7-A38E-B574EAEE4ECB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2F61F709-4F82-4357-A44F-7AF9D110679E}" type="presOf" srcId="{B4D98B9B-375C-4BD7-A8FC-541673EE317F}" destId="{A44D56F8-2B3E-4558-A2D1-FAE8BF9F6637}" srcOrd="0" destOrd="0" presId="urn:microsoft.com/office/officeart/2005/8/layout/target3"/>
    <dgm:cxn modelId="{9ABF0548-72E9-4A36-87FC-9B58BDCC9A7B}" type="presOf" srcId="{3E2A0777-CD52-4BD7-A38E-B574EAEE4ECB}" destId="{FA1162F0-DBBD-4489-955F-8A6476D259E0}" srcOrd="1" destOrd="0" presId="urn:microsoft.com/office/officeart/2005/8/layout/target3"/>
    <dgm:cxn modelId="{C2A0CB77-67F6-4045-907C-C119B697C2BF}" type="presOf" srcId="{3E2A0777-CD52-4BD7-A38E-B574EAEE4ECB}" destId="{96BBE621-C4E7-4AE6-9A71-F98131791B29}" srcOrd="0" destOrd="0" presId="urn:microsoft.com/office/officeart/2005/8/layout/target3"/>
    <dgm:cxn modelId="{274B4D86-22E2-4A98-8A70-FD3B3E1F6B62}" srcId="{B4D98B9B-375C-4BD7-A8FC-541673EE317F}" destId="{3E2A0777-CD52-4BD7-A38E-B574EAEE4ECB}" srcOrd="0" destOrd="0" parTransId="{27B7AEEF-85D7-47B2-9075-0485C9B5F027}" sibTransId="{2E0CE780-A4D7-477E-8976-30756405FF24}"/>
    <dgm:cxn modelId="{15FB09B2-5396-4A74-A8A4-AC789F6F0253}" type="presParOf" srcId="{A44D56F8-2B3E-4558-A2D1-FAE8BF9F6637}" destId="{2134D57C-45F1-48FE-8BBD-9FC513A23329}" srcOrd="0" destOrd="0" presId="urn:microsoft.com/office/officeart/2005/8/layout/target3"/>
    <dgm:cxn modelId="{7366BBB7-5301-441D-BD63-407EAF082943}" type="presParOf" srcId="{A44D56F8-2B3E-4558-A2D1-FAE8BF9F6637}" destId="{99140B8B-09AE-43D8-A7DF-0D17DD09C85B}" srcOrd="1" destOrd="0" presId="urn:microsoft.com/office/officeart/2005/8/layout/target3"/>
    <dgm:cxn modelId="{B8407238-C248-45BF-83FA-4969768985BC}" type="presParOf" srcId="{A44D56F8-2B3E-4558-A2D1-FAE8BF9F6637}" destId="{96BBE621-C4E7-4AE6-9A71-F98131791B29}" srcOrd="2" destOrd="0" presId="urn:microsoft.com/office/officeart/2005/8/layout/target3"/>
    <dgm:cxn modelId="{BBCC5F79-7083-451F-86D3-7E5E45FF7DA0}" type="presParOf" srcId="{A44D56F8-2B3E-4558-A2D1-FAE8BF9F6637}" destId="{FA1162F0-DBBD-4489-955F-8A6476D259E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4E4D21A-F44D-4DC3-9DCD-B45F6FD9B8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59BB9283-E4B2-47FB-96EE-54282DF01262}">
      <dgm:prSet/>
      <dgm:spPr/>
      <dgm:t>
        <a:bodyPr/>
        <a:lstStyle/>
        <a:p>
          <a:r>
            <a:rPr lang="en-CA" dirty="0"/>
            <a:t>Regulation</a:t>
          </a:r>
          <a:r>
            <a:rPr lang="it-IT" dirty="0"/>
            <a:t> 16. </a:t>
          </a:r>
          <a:r>
            <a:rPr lang="en-US" dirty="0"/>
            <a:t>Non-refundable Lodging Fee of US$ 25,000 paid on filing the request</a:t>
          </a:r>
          <a:endParaRPr lang="it-IT" dirty="0"/>
        </a:p>
      </dgm:t>
    </dgm:pt>
    <dgm:pt modelId="{48E3973B-0C23-4225-ABF2-E82C0B95613A}" type="parTrans" cxnId="{CC77AD67-01E8-472C-B766-11C9A944CF52}">
      <dgm:prSet/>
      <dgm:spPr/>
      <dgm:t>
        <a:bodyPr/>
        <a:lstStyle/>
        <a:p>
          <a:endParaRPr lang="it-IT"/>
        </a:p>
      </dgm:t>
    </dgm:pt>
    <dgm:pt modelId="{29E00311-0C33-4795-BB7A-AC0C7111476B}" type="sibTrans" cxnId="{CC77AD67-01E8-472C-B766-11C9A944CF52}">
      <dgm:prSet/>
      <dgm:spPr/>
      <dgm:t>
        <a:bodyPr/>
        <a:lstStyle/>
        <a:p>
          <a:endParaRPr lang="it-IT"/>
        </a:p>
      </dgm:t>
    </dgm:pt>
    <dgm:pt modelId="{6B1ADC6A-3C8D-480F-AD16-50359AD444F5}">
      <dgm:prSet/>
      <dgm:spPr/>
      <dgm:t>
        <a:bodyPr/>
        <a:lstStyle/>
        <a:p>
          <a:r>
            <a:rPr lang="en-US"/>
            <a:t>Regulation 30. Supporting Documentation: number of copies; originals; certified translations</a:t>
          </a:r>
          <a:endParaRPr lang="it-IT"/>
        </a:p>
      </dgm:t>
    </dgm:pt>
    <dgm:pt modelId="{6DAF8BDF-4DD5-4CC6-933A-D31E96206E8B}" type="parTrans" cxnId="{21E9F946-29FB-4A1D-8491-75125243D39C}">
      <dgm:prSet/>
      <dgm:spPr/>
      <dgm:t>
        <a:bodyPr/>
        <a:lstStyle/>
        <a:p>
          <a:endParaRPr lang="it-IT"/>
        </a:p>
      </dgm:t>
    </dgm:pt>
    <dgm:pt modelId="{B586C6FE-CBA1-4415-BBE3-A4F9710135D4}" type="sibTrans" cxnId="{21E9F946-29FB-4A1D-8491-75125243D39C}">
      <dgm:prSet/>
      <dgm:spPr/>
      <dgm:t>
        <a:bodyPr/>
        <a:lstStyle/>
        <a:p>
          <a:endParaRPr lang="it-IT"/>
        </a:p>
      </dgm:t>
    </dgm:pt>
    <dgm:pt modelId="{429FD392-788F-41FE-A37F-CCDBE6E4575E}">
      <dgm:prSet/>
      <dgm:spPr/>
      <dgm:t>
        <a:bodyPr/>
        <a:lstStyle/>
        <a:p>
          <a:r>
            <a:rPr lang="en-US"/>
            <a:t>Regulation 34. Official languages of the Centre: English, Spanish, French</a:t>
          </a:r>
          <a:endParaRPr lang="it-IT"/>
        </a:p>
      </dgm:t>
    </dgm:pt>
    <dgm:pt modelId="{61976B05-BF82-4077-B1A2-BBC3F23B9A03}" type="parTrans" cxnId="{092B0EDF-C9C2-4A3E-8C4D-8AC343BD70F0}">
      <dgm:prSet/>
      <dgm:spPr/>
      <dgm:t>
        <a:bodyPr/>
        <a:lstStyle/>
        <a:p>
          <a:endParaRPr lang="it-IT"/>
        </a:p>
      </dgm:t>
    </dgm:pt>
    <dgm:pt modelId="{47E5745A-AC96-4A2A-A047-5895EE8C2273}" type="sibTrans" cxnId="{092B0EDF-C9C2-4A3E-8C4D-8AC343BD70F0}">
      <dgm:prSet/>
      <dgm:spPr/>
      <dgm:t>
        <a:bodyPr/>
        <a:lstStyle/>
        <a:p>
          <a:endParaRPr lang="it-IT"/>
        </a:p>
      </dgm:t>
    </dgm:pt>
    <dgm:pt modelId="{F396317F-ED22-4956-9892-AED2AF66D59B}" type="pres">
      <dgm:prSet presAssocID="{C4E4D21A-F44D-4DC3-9DCD-B45F6FD9B830}" presName="linear" presStyleCnt="0">
        <dgm:presLayoutVars>
          <dgm:animLvl val="lvl"/>
          <dgm:resizeHandles val="exact"/>
        </dgm:presLayoutVars>
      </dgm:prSet>
      <dgm:spPr/>
    </dgm:pt>
    <dgm:pt modelId="{A0B79E23-E74E-45D3-822F-5CDF60ABD8CC}" type="pres">
      <dgm:prSet presAssocID="{59BB9283-E4B2-47FB-96EE-54282DF0126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EE37A20-455F-433B-985D-2BEB7923BB7F}" type="pres">
      <dgm:prSet presAssocID="{29E00311-0C33-4795-BB7A-AC0C7111476B}" presName="spacer" presStyleCnt="0"/>
      <dgm:spPr/>
    </dgm:pt>
    <dgm:pt modelId="{E8E1F9C9-3A04-4E08-9B99-591A80F75722}" type="pres">
      <dgm:prSet presAssocID="{6B1ADC6A-3C8D-480F-AD16-50359AD444F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512B4C5-130C-4232-B88A-67B2254A158E}" type="pres">
      <dgm:prSet presAssocID="{B586C6FE-CBA1-4415-BBE3-A4F9710135D4}" presName="spacer" presStyleCnt="0"/>
      <dgm:spPr/>
    </dgm:pt>
    <dgm:pt modelId="{8A5ECA18-6425-4F31-B191-027BC53CB022}" type="pres">
      <dgm:prSet presAssocID="{429FD392-788F-41FE-A37F-CCDBE6E4575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1E9F946-29FB-4A1D-8491-75125243D39C}" srcId="{C4E4D21A-F44D-4DC3-9DCD-B45F6FD9B830}" destId="{6B1ADC6A-3C8D-480F-AD16-50359AD444F5}" srcOrd="1" destOrd="0" parTransId="{6DAF8BDF-4DD5-4CC6-933A-D31E96206E8B}" sibTransId="{B586C6FE-CBA1-4415-BBE3-A4F9710135D4}"/>
    <dgm:cxn modelId="{CC77AD67-01E8-472C-B766-11C9A944CF52}" srcId="{C4E4D21A-F44D-4DC3-9DCD-B45F6FD9B830}" destId="{59BB9283-E4B2-47FB-96EE-54282DF01262}" srcOrd="0" destOrd="0" parTransId="{48E3973B-0C23-4225-ABF2-E82C0B95613A}" sibTransId="{29E00311-0C33-4795-BB7A-AC0C7111476B}"/>
    <dgm:cxn modelId="{4E63E453-1B03-4942-844D-DD5CB2D7017C}" type="presOf" srcId="{C4E4D21A-F44D-4DC3-9DCD-B45F6FD9B830}" destId="{F396317F-ED22-4956-9892-AED2AF66D59B}" srcOrd="0" destOrd="0" presId="urn:microsoft.com/office/officeart/2005/8/layout/vList2"/>
    <dgm:cxn modelId="{943CDF92-5163-412B-9C1A-C92B5A31B43B}" type="presOf" srcId="{6B1ADC6A-3C8D-480F-AD16-50359AD444F5}" destId="{E8E1F9C9-3A04-4E08-9B99-591A80F75722}" srcOrd="0" destOrd="0" presId="urn:microsoft.com/office/officeart/2005/8/layout/vList2"/>
    <dgm:cxn modelId="{BAE2239B-BEB2-46C8-86EA-EB7A60859980}" type="presOf" srcId="{59BB9283-E4B2-47FB-96EE-54282DF01262}" destId="{A0B79E23-E74E-45D3-822F-5CDF60ABD8CC}" srcOrd="0" destOrd="0" presId="urn:microsoft.com/office/officeart/2005/8/layout/vList2"/>
    <dgm:cxn modelId="{2F283DD6-A15B-45F0-8F4D-D1B3F0F4BE5D}" type="presOf" srcId="{429FD392-788F-41FE-A37F-CCDBE6E4575E}" destId="{8A5ECA18-6425-4F31-B191-027BC53CB022}" srcOrd="0" destOrd="0" presId="urn:microsoft.com/office/officeart/2005/8/layout/vList2"/>
    <dgm:cxn modelId="{092B0EDF-C9C2-4A3E-8C4D-8AC343BD70F0}" srcId="{C4E4D21A-F44D-4DC3-9DCD-B45F6FD9B830}" destId="{429FD392-788F-41FE-A37F-CCDBE6E4575E}" srcOrd="2" destOrd="0" parTransId="{61976B05-BF82-4077-B1A2-BBC3F23B9A03}" sibTransId="{47E5745A-AC96-4A2A-A047-5895EE8C2273}"/>
    <dgm:cxn modelId="{CB29AED2-3DFD-4E46-86CD-5B9531B07975}" type="presParOf" srcId="{F396317F-ED22-4956-9892-AED2AF66D59B}" destId="{A0B79E23-E74E-45D3-822F-5CDF60ABD8CC}" srcOrd="0" destOrd="0" presId="urn:microsoft.com/office/officeart/2005/8/layout/vList2"/>
    <dgm:cxn modelId="{42B593D8-8E35-4EBC-99CE-938EC04A2E18}" type="presParOf" srcId="{F396317F-ED22-4956-9892-AED2AF66D59B}" destId="{9EE37A20-455F-433B-985D-2BEB7923BB7F}" srcOrd="1" destOrd="0" presId="urn:microsoft.com/office/officeart/2005/8/layout/vList2"/>
    <dgm:cxn modelId="{15B296CC-11DE-477D-A690-E8CEDECB1473}" type="presParOf" srcId="{F396317F-ED22-4956-9892-AED2AF66D59B}" destId="{E8E1F9C9-3A04-4E08-9B99-591A80F75722}" srcOrd="2" destOrd="0" presId="urn:microsoft.com/office/officeart/2005/8/layout/vList2"/>
    <dgm:cxn modelId="{31FD2CA6-5437-416F-A360-44FAE56B017F}" type="presParOf" srcId="{F396317F-ED22-4956-9892-AED2AF66D59B}" destId="{A512B4C5-130C-4232-B88A-67B2254A158E}" srcOrd="3" destOrd="0" presId="urn:microsoft.com/office/officeart/2005/8/layout/vList2"/>
    <dgm:cxn modelId="{2C907A0F-82D4-4EB7-A170-936A5D5158EF}" type="presParOf" srcId="{F396317F-ED22-4956-9892-AED2AF66D59B}" destId="{8A5ECA18-6425-4F31-B191-027BC53CB02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C15AA9C-1DEE-491B-A942-2D8BE1898AA6}" type="doc">
      <dgm:prSet loTypeId="urn:microsoft.com/office/officeart/2005/8/layout/venn2" loCatId="relationship" qsTypeId="urn:microsoft.com/office/officeart/2005/8/quickstyle/simple2" qsCatId="simple" csTypeId="urn:microsoft.com/office/officeart/2005/8/colors/accent2_3" csCatId="accent2" phldr="1"/>
      <dgm:spPr/>
    </dgm:pt>
    <dgm:pt modelId="{2211EF1E-2865-47A5-B110-F7AD8B22F14F}">
      <dgm:prSet phldrT="[Testo]" custT="1"/>
      <dgm:spPr>
        <a:solidFill>
          <a:schemeClr val="accent2"/>
        </a:solidFill>
      </dgm:spPr>
      <dgm:t>
        <a:bodyPr/>
        <a:lstStyle/>
        <a:p>
          <a:endParaRPr lang="it-IT" sz="2400" dirty="0"/>
        </a:p>
      </dgm:t>
    </dgm:pt>
    <dgm:pt modelId="{73A4D493-D935-441D-B6A4-5D58800B57F5}" type="parTrans" cxnId="{4C5A1AEB-97E5-44FA-BA3B-DA20E8FB4C40}">
      <dgm:prSet/>
      <dgm:spPr/>
      <dgm:t>
        <a:bodyPr/>
        <a:lstStyle/>
        <a:p>
          <a:endParaRPr lang="it-IT"/>
        </a:p>
      </dgm:t>
    </dgm:pt>
    <dgm:pt modelId="{5C024615-7007-45C2-8258-D488B17B91C6}" type="sibTrans" cxnId="{4C5A1AEB-97E5-44FA-BA3B-DA20E8FB4C40}">
      <dgm:prSet/>
      <dgm:spPr/>
      <dgm:t>
        <a:bodyPr/>
        <a:lstStyle/>
        <a:p>
          <a:endParaRPr lang="it-IT"/>
        </a:p>
      </dgm:t>
    </dgm:pt>
    <dgm:pt modelId="{D51D220F-0587-4D56-B5B4-CD4A0CB86960}">
      <dgm:prSet phldrT="[Testo]" custT="1"/>
      <dgm:spPr>
        <a:solidFill>
          <a:schemeClr val="tx2"/>
        </a:solidFill>
      </dgm:spPr>
      <dgm:t>
        <a:bodyPr/>
        <a:lstStyle/>
        <a:p>
          <a:endParaRPr lang="en-BZ" sz="1800" noProof="0" dirty="0"/>
        </a:p>
      </dgm:t>
    </dgm:pt>
    <dgm:pt modelId="{52A8A6CA-D2B4-43F0-9C5C-64B0AEBE77D2}" type="parTrans" cxnId="{5A3DACE8-DDB4-4CED-8B6D-FCEAA090D760}">
      <dgm:prSet/>
      <dgm:spPr/>
      <dgm:t>
        <a:bodyPr/>
        <a:lstStyle/>
        <a:p>
          <a:endParaRPr lang="it-IT"/>
        </a:p>
      </dgm:t>
    </dgm:pt>
    <dgm:pt modelId="{3E043CAD-CE6C-4AEF-BA09-9A0BD8C79CDE}" type="sibTrans" cxnId="{5A3DACE8-DDB4-4CED-8B6D-FCEAA090D760}">
      <dgm:prSet/>
      <dgm:spPr/>
      <dgm:t>
        <a:bodyPr/>
        <a:lstStyle/>
        <a:p>
          <a:endParaRPr lang="it-IT"/>
        </a:p>
      </dgm:t>
    </dgm:pt>
    <dgm:pt modelId="{67337B6C-5871-40C0-8A6D-09C8BB80C8B4}">
      <dgm:prSet phldrT="[Testo]" custT="1"/>
      <dgm:spPr/>
      <dgm:t>
        <a:bodyPr/>
        <a:lstStyle/>
        <a:p>
          <a:endParaRPr lang="en-BZ" sz="2000" noProof="0" dirty="0"/>
        </a:p>
      </dgm:t>
    </dgm:pt>
    <dgm:pt modelId="{1231C0DE-6544-4679-9C77-B1AE63D61E2E}" type="parTrans" cxnId="{A0947CA3-6F42-4039-93CC-DC199ED4FA27}">
      <dgm:prSet/>
      <dgm:spPr/>
      <dgm:t>
        <a:bodyPr/>
        <a:lstStyle/>
        <a:p>
          <a:endParaRPr lang="it-IT"/>
        </a:p>
      </dgm:t>
    </dgm:pt>
    <dgm:pt modelId="{AD909E32-42FB-405B-9BE6-C7381D154B54}" type="sibTrans" cxnId="{A0947CA3-6F42-4039-93CC-DC199ED4FA27}">
      <dgm:prSet/>
      <dgm:spPr/>
      <dgm:t>
        <a:bodyPr/>
        <a:lstStyle/>
        <a:p>
          <a:endParaRPr lang="it-IT"/>
        </a:p>
      </dgm:t>
    </dgm:pt>
    <dgm:pt modelId="{FF609CB1-C157-4820-8421-2FF41F1195C9}">
      <dgm:prSet phldrT="[Testo]" custT="1"/>
      <dgm:spPr/>
      <dgm:t>
        <a:bodyPr/>
        <a:lstStyle/>
        <a:p>
          <a:endParaRPr lang="en-BZ" sz="2000" noProof="0" dirty="0"/>
        </a:p>
      </dgm:t>
    </dgm:pt>
    <dgm:pt modelId="{901E4DEB-5E6E-4259-84AE-32337E1601FF}" type="parTrans" cxnId="{B5B8AF51-6B1F-4BFE-AC27-B594F375CF24}">
      <dgm:prSet/>
      <dgm:spPr/>
      <dgm:t>
        <a:bodyPr/>
        <a:lstStyle/>
        <a:p>
          <a:endParaRPr lang="it-IT"/>
        </a:p>
      </dgm:t>
    </dgm:pt>
    <dgm:pt modelId="{379CACA1-5639-4B0B-949C-3DB428D5A957}" type="sibTrans" cxnId="{B5B8AF51-6B1F-4BFE-AC27-B594F375CF24}">
      <dgm:prSet/>
      <dgm:spPr/>
      <dgm:t>
        <a:bodyPr/>
        <a:lstStyle/>
        <a:p>
          <a:endParaRPr lang="it-IT"/>
        </a:p>
      </dgm:t>
    </dgm:pt>
    <dgm:pt modelId="{4E47E00C-820C-4C50-A3AD-0DD3CF297148}">
      <dgm:prSet phldrT="[Testo]" custT="1"/>
      <dgm:spPr/>
      <dgm:t>
        <a:bodyPr/>
        <a:lstStyle/>
        <a:p>
          <a:pPr algn="ctr"/>
          <a:endParaRPr lang="en-BZ" sz="2000" noProof="0" dirty="0"/>
        </a:p>
      </dgm:t>
    </dgm:pt>
    <dgm:pt modelId="{D1708B09-CA98-47AD-AD2A-AE72987937B7}" type="sibTrans" cxnId="{868A8F02-616B-4595-9C3C-CCE617854E4D}">
      <dgm:prSet/>
      <dgm:spPr/>
      <dgm:t>
        <a:bodyPr/>
        <a:lstStyle/>
        <a:p>
          <a:endParaRPr lang="it-IT"/>
        </a:p>
      </dgm:t>
    </dgm:pt>
    <dgm:pt modelId="{7B2D7801-5F9D-4F3A-82BE-06AC3473A9D2}" type="parTrans" cxnId="{868A8F02-616B-4595-9C3C-CCE617854E4D}">
      <dgm:prSet/>
      <dgm:spPr/>
      <dgm:t>
        <a:bodyPr/>
        <a:lstStyle/>
        <a:p>
          <a:endParaRPr lang="it-IT"/>
        </a:p>
      </dgm:t>
    </dgm:pt>
    <dgm:pt modelId="{F783DB5E-6034-47AA-9804-967B6EB459A9}" type="pres">
      <dgm:prSet presAssocID="{6C15AA9C-1DEE-491B-A942-2D8BE1898AA6}" presName="Name0" presStyleCnt="0">
        <dgm:presLayoutVars>
          <dgm:chMax val="7"/>
          <dgm:resizeHandles val="exact"/>
        </dgm:presLayoutVars>
      </dgm:prSet>
      <dgm:spPr/>
    </dgm:pt>
    <dgm:pt modelId="{4E6F6131-D111-41C3-8FAD-B62611C769F8}" type="pres">
      <dgm:prSet presAssocID="{6C15AA9C-1DEE-491B-A942-2D8BE1898AA6}" presName="comp1" presStyleCnt="0"/>
      <dgm:spPr/>
    </dgm:pt>
    <dgm:pt modelId="{9E9F781B-5D09-4B6F-9A53-FB474FDC2BAA}" type="pres">
      <dgm:prSet presAssocID="{6C15AA9C-1DEE-491B-A942-2D8BE1898AA6}" presName="circle1" presStyleLbl="node1" presStyleIdx="0" presStyleCnt="5"/>
      <dgm:spPr/>
    </dgm:pt>
    <dgm:pt modelId="{D8C4C1AA-F3FF-40AC-87D0-EC9096E9CCDD}" type="pres">
      <dgm:prSet presAssocID="{6C15AA9C-1DEE-491B-A942-2D8BE1898AA6}" presName="c1text" presStyleLbl="node1" presStyleIdx="0" presStyleCnt="5">
        <dgm:presLayoutVars>
          <dgm:bulletEnabled val="1"/>
        </dgm:presLayoutVars>
      </dgm:prSet>
      <dgm:spPr/>
    </dgm:pt>
    <dgm:pt modelId="{7D5BE111-3339-4B56-A3E3-D4C6AF14A50B}" type="pres">
      <dgm:prSet presAssocID="{6C15AA9C-1DEE-491B-A942-2D8BE1898AA6}" presName="comp2" presStyleCnt="0"/>
      <dgm:spPr/>
    </dgm:pt>
    <dgm:pt modelId="{3DBC04FD-F547-45F7-A18B-F138B62A2483}" type="pres">
      <dgm:prSet presAssocID="{6C15AA9C-1DEE-491B-A942-2D8BE1898AA6}" presName="circle2" presStyleLbl="node1" presStyleIdx="1" presStyleCnt="5"/>
      <dgm:spPr/>
    </dgm:pt>
    <dgm:pt modelId="{BF9CC342-C4F1-4FC8-87D0-BF2653556A75}" type="pres">
      <dgm:prSet presAssocID="{6C15AA9C-1DEE-491B-A942-2D8BE1898AA6}" presName="c2text" presStyleLbl="node1" presStyleIdx="1" presStyleCnt="5">
        <dgm:presLayoutVars>
          <dgm:bulletEnabled val="1"/>
        </dgm:presLayoutVars>
      </dgm:prSet>
      <dgm:spPr/>
    </dgm:pt>
    <dgm:pt modelId="{D84BE6EA-E5BD-4EEA-94A8-0C562D07455D}" type="pres">
      <dgm:prSet presAssocID="{6C15AA9C-1DEE-491B-A942-2D8BE1898AA6}" presName="comp3" presStyleCnt="0"/>
      <dgm:spPr/>
    </dgm:pt>
    <dgm:pt modelId="{A4F9EFB4-D9DB-48C2-9012-4EC3060F6532}" type="pres">
      <dgm:prSet presAssocID="{6C15AA9C-1DEE-491B-A942-2D8BE1898AA6}" presName="circle3" presStyleLbl="node1" presStyleIdx="2" presStyleCnt="5"/>
      <dgm:spPr/>
    </dgm:pt>
    <dgm:pt modelId="{7C921FAB-29E2-4C57-BBBE-8EE335BA1B1C}" type="pres">
      <dgm:prSet presAssocID="{6C15AA9C-1DEE-491B-A942-2D8BE1898AA6}" presName="c3text" presStyleLbl="node1" presStyleIdx="2" presStyleCnt="5">
        <dgm:presLayoutVars>
          <dgm:bulletEnabled val="1"/>
        </dgm:presLayoutVars>
      </dgm:prSet>
      <dgm:spPr/>
    </dgm:pt>
    <dgm:pt modelId="{660B37C2-0B9D-4561-A1F8-B7F52F2F9369}" type="pres">
      <dgm:prSet presAssocID="{6C15AA9C-1DEE-491B-A942-2D8BE1898AA6}" presName="comp4" presStyleCnt="0"/>
      <dgm:spPr/>
    </dgm:pt>
    <dgm:pt modelId="{885D0854-E269-40B5-8622-6B28E205FC82}" type="pres">
      <dgm:prSet presAssocID="{6C15AA9C-1DEE-491B-A942-2D8BE1898AA6}" presName="circle4" presStyleLbl="node1" presStyleIdx="3" presStyleCnt="5"/>
      <dgm:spPr/>
    </dgm:pt>
    <dgm:pt modelId="{F7753BDE-8C4A-43D3-B28E-171FC7BFB0AA}" type="pres">
      <dgm:prSet presAssocID="{6C15AA9C-1DEE-491B-A942-2D8BE1898AA6}" presName="c4text" presStyleLbl="node1" presStyleIdx="3" presStyleCnt="5">
        <dgm:presLayoutVars>
          <dgm:bulletEnabled val="1"/>
        </dgm:presLayoutVars>
      </dgm:prSet>
      <dgm:spPr/>
    </dgm:pt>
    <dgm:pt modelId="{5FCB25A1-7CE4-46A9-9F37-428363255107}" type="pres">
      <dgm:prSet presAssocID="{6C15AA9C-1DEE-491B-A942-2D8BE1898AA6}" presName="comp5" presStyleCnt="0"/>
      <dgm:spPr/>
    </dgm:pt>
    <dgm:pt modelId="{FF3FF858-7805-4BE0-879E-AF6AEA7B0939}" type="pres">
      <dgm:prSet presAssocID="{6C15AA9C-1DEE-491B-A942-2D8BE1898AA6}" presName="circle5" presStyleLbl="node1" presStyleIdx="4" presStyleCnt="5"/>
      <dgm:spPr/>
    </dgm:pt>
    <dgm:pt modelId="{7EE9BAB5-648A-450E-A8F7-8055E31E6FF2}" type="pres">
      <dgm:prSet presAssocID="{6C15AA9C-1DEE-491B-A942-2D8BE1898AA6}" presName="c5text" presStyleLbl="node1" presStyleIdx="4" presStyleCnt="5">
        <dgm:presLayoutVars>
          <dgm:bulletEnabled val="1"/>
        </dgm:presLayoutVars>
      </dgm:prSet>
      <dgm:spPr/>
    </dgm:pt>
  </dgm:ptLst>
  <dgm:cxnLst>
    <dgm:cxn modelId="{868A8F02-616B-4595-9C3C-CCE617854E4D}" srcId="{6C15AA9C-1DEE-491B-A942-2D8BE1898AA6}" destId="{4E47E00C-820C-4C50-A3AD-0DD3CF297148}" srcOrd="0" destOrd="0" parTransId="{7B2D7801-5F9D-4F3A-82BE-06AC3473A9D2}" sibTransId="{D1708B09-CA98-47AD-AD2A-AE72987937B7}"/>
    <dgm:cxn modelId="{23833F1C-CE02-40C3-9AF0-571A026300C6}" type="presOf" srcId="{FF609CB1-C157-4820-8421-2FF41F1195C9}" destId="{FF3FF858-7805-4BE0-879E-AF6AEA7B0939}" srcOrd="0" destOrd="0" presId="urn:microsoft.com/office/officeart/2005/8/layout/venn2"/>
    <dgm:cxn modelId="{306CA127-42AB-473C-8B1F-B923543A0B03}" type="presOf" srcId="{67337B6C-5871-40C0-8A6D-09C8BB80C8B4}" destId="{F7753BDE-8C4A-43D3-B28E-171FC7BFB0AA}" srcOrd="1" destOrd="0" presId="urn:microsoft.com/office/officeart/2005/8/layout/venn2"/>
    <dgm:cxn modelId="{78208935-76B4-4305-86B0-A7AB54CD7A2B}" type="presOf" srcId="{4E47E00C-820C-4C50-A3AD-0DD3CF297148}" destId="{D8C4C1AA-F3FF-40AC-87D0-EC9096E9CCDD}" srcOrd="1" destOrd="0" presId="urn:microsoft.com/office/officeart/2005/8/layout/venn2"/>
    <dgm:cxn modelId="{9958B76F-CB6D-4145-A17D-7D1D3A43739C}" type="presOf" srcId="{4E47E00C-820C-4C50-A3AD-0DD3CF297148}" destId="{9E9F781B-5D09-4B6F-9A53-FB474FDC2BAA}" srcOrd="0" destOrd="0" presId="urn:microsoft.com/office/officeart/2005/8/layout/venn2"/>
    <dgm:cxn modelId="{B5B8AF51-6B1F-4BFE-AC27-B594F375CF24}" srcId="{6C15AA9C-1DEE-491B-A942-2D8BE1898AA6}" destId="{FF609CB1-C157-4820-8421-2FF41F1195C9}" srcOrd="4" destOrd="0" parTransId="{901E4DEB-5E6E-4259-84AE-32337E1601FF}" sibTransId="{379CACA1-5639-4B0B-949C-3DB428D5A957}"/>
    <dgm:cxn modelId="{93ABB47E-5C5A-42BB-B467-504C3D803F5E}" type="presOf" srcId="{FF609CB1-C157-4820-8421-2FF41F1195C9}" destId="{7EE9BAB5-648A-450E-A8F7-8055E31E6FF2}" srcOrd="1" destOrd="0" presId="urn:microsoft.com/office/officeart/2005/8/layout/venn2"/>
    <dgm:cxn modelId="{3C63A98D-3E79-45A2-83C3-15B93AF2233C}" type="presOf" srcId="{6C15AA9C-1DEE-491B-A942-2D8BE1898AA6}" destId="{F783DB5E-6034-47AA-9804-967B6EB459A9}" srcOrd="0" destOrd="0" presId="urn:microsoft.com/office/officeart/2005/8/layout/venn2"/>
    <dgm:cxn modelId="{A0947CA3-6F42-4039-93CC-DC199ED4FA27}" srcId="{6C15AA9C-1DEE-491B-A942-2D8BE1898AA6}" destId="{67337B6C-5871-40C0-8A6D-09C8BB80C8B4}" srcOrd="3" destOrd="0" parTransId="{1231C0DE-6544-4679-9C77-B1AE63D61E2E}" sibTransId="{AD909E32-42FB-405B-9BE6-C7381D154B54}"/>
    <dgm:cxn modelId="{F62D3CA5-565D-4AF6-AC01-662D58F9A450}" type="presOf" srcId="{2211EF1E-2865-47A5-B110-F7AD8B22F14F}" destId="{BF9CC342-C4F1-4FC8-87D0-BF2653556A75}" srcOrd="1" destOrd="0" presId="urn:microsoft.com/office/officeart/2005/8/layout/venn2"/>
    <dgm:cxn modelId="{204BFECD-70C8-474A-BD9F-DD70A5C58033}" type="presOf" srcId="{2211EF1E-2865-47A5-B110-F7AD8B22F14F}" destId="{3DBC04FD-F547-45F7-A18B-F138B62A2483}" srcOrd="0" destOrd="0" presId="urn:microsoft.com/office/officeart/2005/8/layout/venn2"/>
    <dgm:cxn modelId="{504A9AE0-CCA8-498A-8B50-1A7FA74CF9B6}" type="presOf" srcId="{67337B6C-5871-40C0-8A6D-09C8BB80C8B4}" destId="{885D0854-E269-40B5-8622-6B28E205FC82}" srcOrd="0" destOrd="0" presId="urn:microsoft.com/office/officeart/2005/8/layout/venn2"/>
    <dgm:cxn modelId="{DB2FA4E7-9360-4528-9DF6-58ED451FE941}" type="presOf" srcId="{D51D220F-0587-4D56-B5B4-CD4A0CB86960}" destId="{A4F9EFB4-D9DB-48C2-9012-4EC3060F6532}" srcOrd="0" destOrd="0" presId="urn:microsoft.com/office/officeart/2005/8/layout/venn2"/>
    <dgm:cxn modelId="{5A3DACE8-DDB4-4CED-8B6D-FCEAA090D760}" srcId="{6C15AA9C-1DEE-491B-A942-2D8BE1898AA6}" destId="{D51D220F-0587-4D56-B5B4-CD4A0CB86960}" srcOrd="2" destOrd="0" parTransId="{52A8A6CA-D2B4-43F0-9C5C-64B0AEBE77D2}" sibTransId="{3E043CAD-CE6C-4AEF-BA09-9A0BD8C79CDE}"/>
    <dgm:cxn modelId="{4C5A1AEB-97E5-44FA-BA3B-DA20E8FB4C40}" srcId="{6C15AA9C-1DEE-491B-A942-2D8BE1898AA6}" destId="{2211EF1E-2865-47A5-B110-F7AD8B22F14F}" srcOrd="1" destOrd="0" parTransId="{73A4D493-D935-441D-B6A4-5D58800B57F5}" sibTransId="{5C024615-7007-45C2-8258-D488B17B91C6}"/>
    <dgm:cxn modelId="{58FB30EC-1100-4977-9CCE-8C8AAD30E75C}" type="presOf" srcId="{D51D220F-0587-4D56-B5B4-CD4A0CB86960}" destId="{7C921FAB-29E2-4C57-BBBE-8EE335BA1B1C}" srcOrd="1" destOrd="0" presId="urn:microsoft.com/office/officeart/2005/8/layout/venn2"/>
    <dgm:cxn modelId="{28FA0C0A-58FE-4C70-8DAE-A7DF2C02063E}" type="presParOf" srcId="{F783DB5E-6034-47AA-9804-967B6EB459A9}" destId="{4E6F6131-D111-41C3-8FAD-B62611C769F8}" srcOrd="0" destOrd="0" presId="urn:microsoft.com/office/officeart/2005/8/layout/venn2"/>
    <dgm:cxn modelId="{BD5C38BC-EB4F-44F2-8129-11DFCE069B84}" type="presParOf" srcId="{4E6F6131-D111-41C3-8FAD-B62611C769F8}" destId="{9E9F781B-5D09-4B6F-9A53-FB474FDC2BAA}" srcOrd="0" destOrd="0" presId="urn:microsoft.com/office/officeart/2005/8/layout/venn2"/>
    <dgm:cxn modelId="{944CD895-94DD-4889-8ED8-F573C0923AD4}" type="presParOf" srcId="{4E6F6131-D111-41C3-8FAD-B62611C769F8}" destId="{D8C4C1AA-F3FF-40AC-87D0-EC9096E9CCDD}" srcOrd="1" destOrd="0" presId="urn:microsoft.com/office/officeart/2005/8/layout/venn2"/>
    <dgm:cxn modelId="{7120BD1D-BB7C-4F64-AF06-3ED3801A0DE5}" type="presParOf" srcId="{F783DB5E-6034-47AA-9804-967B6EB459A9}" destId="{7D5BE111-3339-4B56-A3E3-D4C6AF14A50B}" srcOrd="1" destOrd="0" presId="urn:microsoft.com/office/officeart/2005/8/layout/venn2"/>
    <dgm:cxn modelId="{23D27585-E16E-4064-B8E1-D61F87DD5AD2}" type="presParOf" srcId="{7D5BE111-3339-4B56-A3E3-D4C6AF14A50B}" destId="{3DBC04FD-F547-45F7-A18B-F138B62A2483}" srcOrd="0" destOrd="0" presId="urn:microsoft.com/office/officeart/2005/8/layout/venn2"/>
    <dgm:cxn modelId="{59E3B7A0-E779-4F45-B2D5-23C1CB194961}" type="presParOf" srcId="{7D5BE111-3339-4B56-A3E3-D4C6AF14A50B}" destId="{BF9CC342-C4F1-4FC8-87D0-BF2653556A75}" srcOrd="1" destOrd="0" presId="urn:microsoft.com/office/officeart/2005/8/layout/venn2"/>
    <dgm:cxn modelId="{52E374A7-B923-4763-A5BD-1B08C652122E}" type="presParOf" srcId="{F783DB5E-6034-47AA-9804-967B6EB459A9}" destId="{D84BE6EA-E5BD-4EEA-94A8-0C562D07455D}" srcOrd="2" destOrd="0" presId="urn:microsoft.com/office/officeart/2005/8/layout/venn2"/>
    <dgm:cxn modelId="{5C6DA3BA-CEA4-4E95-9EF4-7CE5C3E7B9D0}" type="presParOf" srcId="{D84BE6EA-E5BD-4EEA-94A8-0C562D07455D}" destId="{A4F9EFB4-D9DB-48C2-9012-4EC3060F6532}" srcOrd="0" destOrd="0" presId="urn:microsoft.com/office/officeart/2005/8/layout/venn2"/>
    <dgm:cxn modelId="{675537BF-0D83-4BEB-BFB3-7E9E3957F23A}" type="presParOf" srcId="{D84BE6EA-E5BD-4EEA-94A8-0C562D07455D}" destId="{7C921FAB-29E2-4C57-BBBE-8EE335BA1B1C}" srcOrd="1" destOrd="0" presId="urn:microsoft.com/office/officeart/2005/8/layout/venn2"/>
    <dgm:cxn modelId="{B07A4E4B-1F2D-4141-B8D3-466C4D583B2E}" type="presParOf" srcId="{F783DB5E-6034-47AA-9804-967B6EB459A9}" destId="{660B37C2-0B9D-4561-A1F8-B7F52F2F9369}" srcOrd="3" destOrd="0" presId="urn:microsoft.com/office/officeart/2005/8/layout/venn2"/>
    <dgm:cxn modelId="{FF730A71-4B47-48E2-88BF-F7B881692459}" type="presParOf" srcId="{660B37C2-0B9D-4561-A1F8-B7F52F2F9369}" destId="{885D0854-E269-40B5-8622-6B28E205FC82}" srcOrd="0" destOrd="0" presId="urn:microsoft.com/office/officeart/2005/8/layout/venn2"/>
    <dgm:cxn modelId="{1B3EECB2-D72B-4D32-AC6E-9008CBFB96AB}" type="presParOf" srcId="{660B37C2-0B9D-4561-A1F8-B7F52F2F9369}" destId="{F7753BDE-8C4A-43D3-B28E-171FC7BFB0AA}" srcOrd="1" destOrd="0" presId="urn:microsoft.com/office/officeart/2005/8/layout/venn2"/>
    <dgm:cxn modelId="{C13AF6CD-9895-4AD4-81D9-9275D3A1E8AC}" type="presParOf" srcId="{F783DB5E-6034-47AA-9804-967B6EB459A9}" destId="{5FCB25A1-7CE4-46A9-9F37-428363255107}" srcOrd="4" destOrd="0" presId="urn:microsoft.com/office/officeart/2005/8/layout/venn2"/>
    <dgm:cxn modelId="{6FF6E3C6-CE58-48B3-8F71-07EF8F117E83}" type="presParOf" srcId="{5FCB25A1-7CE4-46A9-9F37-428363255107}" destId="{FF3FF858-7805-4BE0-879E-AF6AEA7B0939}" srcOrd="0" destOrd="0" presId="urn:microsoft.com/office/officeart/2005/8/layout/venn2"/>
    <dgm:cxn modelId="{15A2DEDD-E2F0-47DC-9F3B-AA441F9BFFFF}" type="presParOf" srcId="{5FCB25A1-7CE4-46A9-9F37-428363255107}" destId="{7EE9BAB5-648A-450E-A8F7-8055E31E6FF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25B52D6-59A1-4888-AABC-B0BF06659A73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D44F314C-BA08-4E27-80E1-8082F89EB54A}">
      <dgm:prSet/>
      <dgm:spPr/>
      <dgm:t>
        <a:bodyPr/>
        <a:lstStyle/>
        <a:p>
          <a:r>
            <a:rPr lang="it-IT"/>
            <a:t>Institution Rules </a:t>
          </a:r>
        </a:p>
      </dgm:t>
    </dgm:pt>
    <dgm:pt modelId="{0B5D3AC3-0DAA-4C83-90D4-1FD895898139}" type="parTrans" cxnId="{31717769-C93D-4557-8F91-B8352390679D}">
      <dgm:prSet/>
      <dgm:spPr/>
      <dgm:t>
        <a:bodyPr/>
        <a:lstStyle/>
        <a:p>
          <a:endParaRPr lang="it-IT"/>
        </a:p>
      </dgm:t>
    </dgm:pt>
    <dgm:pt modelId="{F03CF52E-AA15-4D84-9309-CF8C79D3AF67}" type="sibTrans" cxnId="{31717769-C93D-4557-8F91-B8352390679D}">
      <dgm:prSet/>
      <dgm:spPr/>
      <dgm:t>
        <a:bodyPr/>
        <a:lstStyle/>
        <a:p>
          <a:endParaRPr lang="it-IT"/>
        </a:p>
      </dgm:t>
    </dgm:pt>
    <dgm:pt modelId="{0937DDC6-10A0-4C45-94F4-63B9731BC461}" type="pres">
      <dgm:prSet presAssocID="{E25B52D6-59A1-4888-AABC-B0BF06659A7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315972D-6BD5-4ED4-9C11-51C125C8CB76}" type="pres">
      <dgm:prSet presAssocID="{D44F314C-BA08-4E27-80E1-8082F89EB54A}" presName="circle1" presStyleLbl="node1" presStyleIdx="0" presStyleCnt="1"/>
      <dgm:spPr/>
    </dgm:pt>
    <dgm:pt modelId="{9728E3A3-A4FB-4D8D-BA44-400A2E76280C}" type="pres">
      <dgm:prSet presAssocID="{D44F314C-BA08-4E27-80E1-8082F89EB54A}" presName="space" presStyleCnt="0"/>
      <dgm:spPr/>
    </dgm:pt>
    <dgm:pt modelId="{F36F678B-C099-4E07-BB52-D49C9DBE3B59}" type="pres">
      <dgm:prSet presAssocID="{D44F314C-BA08-4E27-80E1-8082F89EB54A}" presName="rect1" presStyleLbl="alignAcc1" presStyleIdx="0" presStyleCnt="1"/>
      <dgm:spPr/>
    </dgm:pt>
    <dgm:pt modelId="{08221100-A88A-4293-8989-B1C5FD8F25B1}" type="pres">
      <dgm:prSet presAssocID="{D44F314C-BA08-4E27-80E1-8082F89EB54A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31717769-C93D-4557-8F91-B8352390679D}" srcId="{E25B52D6-59A1-4888-AABC-B0BF06659A73}" destId="{D44F314C-BA08-4E27-80E1-8082F89EB54A}" srcOrd="0" destOrd="0" parTransId="{0B5D3AC3-0DAA-4C83-90D4-1FD895898139}" sibTransId="{F03CF52E-AA15-4D84-9309-CF8C79D3AF67}"/>
    <dgm:cxn modelId="{2795D67D-69BA-4A91-B00D-FFFE19103C27}" type="presOf" srcId="{E25B52D6-59A1-4888-AABC-B0BF06659A73}" destId="{0937DDC6-10A0-4C45-94F4-63B9731BC461}" srcOrd="0" destOrd="0" presId="urn:microsoft.com/office/officeart/2005/8/layout/target3"/>
    <dgm:cxn modelId="{6AB66494-5238-438A-8D3E-DA0E5817C3AF}" type="presOf" srcId="{D44F314C-BA08-4E27-80E1-8082F89EB54A}" destId="{F36F678B-C099-4E07-BB52-D49C9DBE3B59}" srcOrd="0" destOrd="0" presId="urn:microsoft.com/office/officeart/2005/8/layout/target3"/>
    <dgm:cxn modelId="{923C3AFC-184A-4B76-91E3-2F2BFB73B00E}" type="presOf" srcId="{D44F314C-BA08-4E27-80E1-8082F89EB54A}" destId="{08221100-A88A-4293-8989-B1C5FD8F25B1}" srcOrd="1" destOrd="0" presId="urn:microsoft.com/office/officeart/2005/8/layout/target3"/>
    <dgm:cxn modelId="{C0D3A1DC-C1B5-4E25-AE57-E0FDE33CA782}" type="presParOf" srcId="{0937DDC6-10A0-4C45-94F4-63B9731BC461}" destId="{5315972D-6BD5-4ED4-9C11-51C125C8CB76}" srcOrd="0" destOrd="0" presId="urn:microsoft.com/office/officeart/2005/8/layout/target3"/>
    <dgm:cxn modelId="{EF9DBEAA-2A39-43FF-9A60-CB7E70F7F266}" type="presParOf" srcId="{0937DDC6-10A0-4C45-94F4-63B9731BC461}" destId="{9728E3A3-A4FB-4D8D-BA44-400A2E76280C}" srcOrd="1" destOrd="0" presId="urn:microsoft.com/office/officeart/2005/8/layout/target3"/>
    <dgm:cxn modelId="{4BB33FD5-3689-4908-AA85-C2C288E75F4D}" type="presParOf" srcId="{0937DDC6-10A0-4C45-94F4-63B9731BC461}" destId="{F36F678B-C099-4E07-BB52-D49C9DBE3B59}" srcOrd="2" destOrd="0" presId="urn:microsoft.com/office/officeart/2005/8/layout/target3"/>
    <dgm:cxn modelId="{CE4CEC80-E7BC-4613-9C4F-9721FAE64BAC}" type="presParOf" srcId="{0937DDC6-10A0-4C45-94F4-63B9731BC461}" destId="{08221100-A88A-4293-8989-B1C5FD8F25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C58584F-2696-4CE1-B540-C0CFB32F9207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183072B-72F4-405A-BC34-CDC4F0A86869}">
      <dgm:prSet/>
      <dgm:spPr/>
      <dgm:t>
        <a:bodyPr/>
        <a:lstStyle/>
        <a:p>
          <a:r>
            <a:rPr lang="en-GB" noProof="0" dirty="0"/>
            <a:t>Rule 1. In writing to the Secretary-General; in an official language of the Centre, dated and signed by requesting party or duly authorized representative.</a:t>
          </a:r>
        </a:p>
      </dgm:t>
    </dgm:pt>
    <dgm:pt modelId="{BC31DECD-2675-4FE8-9A05-3BA21EBFEFCF}" type="parTrans" cxnId="{BD514CA2-AFA3-46DA-9A90-EB5B98EB0530}">
      <dgm:prSet/>
      <dgm:spPr/>
      <dgm:t>
        <a:bodyPr/>
        <a:lstStyle/>
        <a:p>
          <a:endParaRPr lang="it-IT"/>
        </a:p>
      </dgm:t>
    </dgm:pt>
    <dgm:pt modelId="{9529FCC8-F58E-49CC-889D-9F2E2C21C106}" type="sibTrans" cxnId="{BD514CA2-AFA3-46DA-9A90-EB5B98EB0530}">
      <dgm:prSet/>
      <dgm:spPr/>
      <dgm:t>
        <a:bodyPr/>
        <a:lstStyle/>
        <a:p>
          <a:endParaRPr lang="it-IT"/>
        </a:p>
      </dgm:t>
    </dgm:pt>
    <dgm:pt modelId="{F2F5CCAC-C42C-486D-A879-463B509BBA6D}">
      <dgm:prSet/>
      <dgm:spPr/>
      <dgm:t>
        <a:bodyPr/>
        <a:lstStyle/>
        <a:p>
          <a:r>
            <a:rPr lang="en-GB" noProof="0" dirty="0"/>
            <a:t>Rule 2. Contents of the Request: parties, counsels, contact details; date of consent and instrument where it is recorded; nationality of the requesting party; legal dispute arising directly out of an investment; internal actions to authorize it; + supporting documentation </a:t>
          </a:r>
        </a:p>
      </dgm:t>
    </dgm:pt>
    <dgm:pt modelId="{74DB49FA-3CA5-4E95-BD07-4B98046FBAC2}" type="parTrans" cxnId="{AE86FE0E-D402-438B-8A01-E8C886180B1E}">
      <dgm:prSet/>
      <dgm:spPr/>
      <dgm:t>
        <a:bodyPr/>
        <a:lstStyle/>
        <a:p>
          <a:endParaRPr lang="it-IT"/>
        </a:p>
      </dgm:t>
    </dgm:pt>
    <dgm:pt modelId="{6B336244-A285-4795-874F-1E672E1A8C6F}" type="sibTrans" cxnId="{AE86FE0E-D402-438B-8A01-E8C886180B1E}">
      <dgm:prSet/>
      <dgm:spPr/>
      <dgm:t>
        <a:bodyPr/>
        <a:lstStyle/>
        <a:p>
          <a:endParaRPr lang="it-IT"/>
        </a:p>
      </dgm:t>
    </dgm:pt>
    <dgm:pt modelId="{C52E6D6E-F50B-4EB7-AE9A-2A13434D055C}">
      <dgm:prSet/>
      <dgm:spPr/>
      <dgm:t>
        <a:bodyPr/>
        <a:lstStyle/>
        <a:p>
          <a:r>
            <a:rPr lang="en-GB" noProof="0" dirty="0"/>
            <a:t>Rule 3. Additional information, e.g. regarding number of arbitrators and method of appointment</a:t>
          </a:r>
        </a:p>
      </dgm:t>
    </dgm:pt>
    <dgm:pt modelId="{F4122AA6-AE46-4339-A386-3AF4ACD98345}" type="parTrans" cxnId="{61F0772C-9B28-4DC9-BBDD-73C4D3A2C6C2}">
      <dgm:prSet/>
      <dgm:spPr/>
      <dgm:t>
        <a:bodyPr/>
        <a:lstStyle/>
        <a:p>
          <a:endParaRPr lang="it-IT"/>
        </a:p>
      </dgm:t>
    </dgm:pt>
    <dgm:pt modelId="{AFC6ACD2-0DED-45A0-A933-4E16FA05AA50}" type="sibTrans" cxnId="{61F0772C-9B28-4DC9-BBDD-73C4D3A2C6C2}">
      <dgm:prSet/>
      <dgm:spPr/>
      <dgm:t>
        <a:bodyPr/>
        <a:lstStyle/>
        <a:p>
          <a:endParaRPr lang="it-IT"/>
        </a:p>
      </dgm:t>
    </dgm:pt>
    <dgm:pt modelId="{ED2FF609-41AC-4C2D-8924-2006D5888CEF}">
      <dgm:prSet/>
      <dgm:spPr/>
      <dgm:t>
        <a:bodyPr/>
        <a:lstStyle/>
        <a:p>
          <a:r>
            <a:rPr lang="en-GB" noProof="0" dirty="0"/>
            <a:t>Rule 4. 1 original + 5 signed copies</a:t>
          </a:r>
        </a:p>
      </dgm:t>
    </dgm:pt>
    <dgm:pt modelId="{5A1909F8-F9DF-41A2-9C55-BE3877BB2CB0}" type="parTrans" cxnId="{317075BA-B914-4BB7-8213-3FFBAD73A86A}">
      <dgm:prSet/>
      <dgm:spPr/>
      <dgm:t>
        <a:bodyPr/>
        <a:lstStyle/>
        <a:p>
          <a:endParaRPr lang="it-IT"/>
        </a:p>
      </dgm:t>
    </dgm:pt>
    <dgm:pt modelId="{CEB14F2F-1B8C-41FB-AED4-B471738C58A3}" type="sibTrans" cxnId="{317075BA-B914-4BB7-8213-3FFBAD73A86A}">
      <dgm:prSet/>
      <dgm:spPr/>
      <dgm:t>
        <a:bodyPr/>
        <a:lstStyle/>
        <a:p>
          <a:endParaRPr lang="it-IT"/>
        </a:p>
      </dgm:t>
    </dgm:pt>
    <dgm:pt modelId="{CF980ECF-8BA3-4441-9AE9-09B278608596}" type="pres">
      <dgm:prSet presAssocID="{3C58584F-2696-4CE1-B540-C0CFB32F9207}" presName="Name0" presStyleCnt="0">
        <dgm:presLayoutVars>
          <dgm:chMax val="7"/>
          <dgm:chPref val="7"/>
          <dgm:dir/>
        </dgm:presLayoutVars>
      </dgm:prSet>
      <dgm:spPr/>
    </dgm:pt>
    <dgm:pt modelId="{A410F9A5-FDCE-4FE3-8EB3-D634C1A04BE5}" type="pres">
      <dgm:prSet presAssocID="{3C58584F-2696-4CE1-B540-C0CFB32F9207}" presName="Name1" presStyleCnt="0"/>
      <dgm:spPr/>
    </dgm:pt>
    <dgm:pt modelId="{9D9D9C6E-5454-43BD-B2E5-333E1D4F6AAB}" type="pres">
      <dgm:prSet presAssocID="{3C58584F-2696-4CE1-B540-C0CFB32F9207}" presName="cycle" presStyleCnt="0"/>
      <dgm:spPr/>
    </dgm:pt>
    <dgm:pt modelId="{B44D1411-AD4C-40DD-B3B3-1A11178ADECD}" type="pres">
      <dgm:prSet presAssocID="{3C58584F-2696-4CE1-B540-C0CFB32F9207}" presName="srcNode" presStyleLbl="node1" presStyleIdx="0" presStyleCnt="4"/>
      <dgm:spPr/>
    </dgm:pt>
    <dgm:pt modelId="{1FD82F7A-1726-4A7B-80C7-C4F2AB32A95E}" type="pres">
      <dgm:prSet presAssocID="{3C58584F-2696-4CE1-B540-C0CFB32F9207}" presName="conn" presStyleLbl="parChTrans1D2" presStyleIdx="0" presStyleCnt="1"/>
      <dgm:spPr/>
    </dgm:pt>
    <dgm:pt modelId="{1B3557AA-808D-4DF9-BE6E-DAA4F4A0F37D}" type="pres">
      <dgm:prSet presAssocID="{3C58584F-2696-4CE1-B540-C0CFB32F9207}" presName="extraNode" presStyleLbl="node1" presStyleIdx="0" presStyleCnt="4"/>
      <dgm:spPr/>
    </dgm:pt>
    <dgm:pt modelId="{DCC50CD3-2361-4113-A717-563D3162DC2B}" type="pres">
      <dgm:prSet presAssocID="{3C58584F-2696-4CE1-B540-C0CFB32F9207}" presName="dstNode" presStyleLbl="node1" presStyleIdx="0" presStyleCnt="4"/>
      <dgm:spPr/>
    </dgm:pt>
    <dgm:pt modelId="{121466F0-FC9A-4B6E-9D19-4DB85023DCDC}" type="pres">
      <dgm:prSet presAssocID="{C183072B-72F4-405A-BC34-CDC4F0A86869}" presName="text_1" presStyleLbl="node1" presStyleIdx="0" presStyleCnt="4">
        <dgm:presLayoutVars>
          <dgm:bulletEnabled val="1"/>
        </dgm:presLayoutVars>
      </dgm:prSet>
      <dgm:spPr/>
    </dgm:pt>
    <dgm:pt modelId="{7A106183-2F4F-40FE-BEBD-18C4A60A9E02}" type="pres">
      <dgm:prSet presAssocID="{C183072B-72F4-405A-BC34-CDC4F0A86869}" presName="accent_1" presStyleCnt="0"/>
      <dgm:spPr/>
    </dgm:pt>
    <dgm:pt modelId="{819C6738-FA0A-41B0-BF87-B9CEE9597069}" type="pres">
      <dgm:prSet presAssocID="{C183072B-72F4-405A-BC34-CDC4F0A86869}" presName="accentRepeatNode" presStyleLbl="solidFgAcc1" presStyleIdx="0" presStyleCnt="4"/>
      <dgm:spPr/>
    </dgm:pt>
    <dgm:pt modelId="{F6D87E4F-B2CD-4E83-BD81-ED476E6F319D}" type="pres">
      <dgm:prSet presAssocID="{F2F5CCAC-C42C-486D-A879-463B509BBA6D}" presName="text_2" presStyleLbl="node1" presStyleIdx="1" presStyleCnt="4">
        <dgm:presLayoutVars>
          <dgm:bulletEnabled val="1"/>
        </dgm:presLayoutVars>
      </dgm:prSet>
      <dgm:spPr/>
    </dgm:pt>
    <dgm:pt modelId="{7FBFE8C2-E43A-4A7D-B31E-677AA45828F4}" type="pres">
      <dgm:prSet presAssocID="{F2F5CCAC-C42C-486D-A879-463B509BBA6D}" presName="accent_2" presStyleCnt="0"/>
      <dgm:spPr/>
    </dgm:pt>
    <dgm:pt modelId="{9F196B2E-7123-407F-BA04-00D21AF0F26B}" type="pres">
      <dgm:prSet presAssocID="{F2F5CCAC-C42C-486D-A879-463B509BBA6D}" presName="accentRepeatNode" presStyleLbl="solidFgAcc1" presStyleIdx="1" presStyleCnt="4"/>
      <dgm:spPr/>
    </dgm:pt>
    <dgm:pt modelId="{336D15F0-5D66-44DA-B318-FC8642A9D4F8}" type="pres">
      <dgm:prSet presAssocID="{C52E6D6E-F50B-4EB7-AE9A-2A13434D055C}" presName="text_3" presStyleLbl="node1" presStyleIdx="2" presStyleCnt="4">
        <dgm:presLayoutVars>
          <dgm:bulletEnabled val="1"/>
        </dgm:presLayoutVars>
      </dgm:prSet>
      <dgm:spPr/>
    </dgm:pt>
    <dgm:pt modelId="{479F89A5-656F-42CF-9BA1-EB0994173C84}" type="pres">
      <dgm:prSet presAssocID="{C52E6D6E-F50B-4EB7-AE9A-2A13434D055C}" presName="accent_3" presStyleCnt="0"/>
      <dgm:spPr/>
    </dgm:pt>
    <dgm:pt modelId="{66667D16-A797-45D1-B886-F94EB57EED2A}" type="pres">
      <dgm:prSet presAssocID="{C52E6D6E-F50B-4EB7-AE9A-2A13434D055C}" presName="accentRepeatNode" presStyleLbl="solidFgAcc1" presStyleIdx="2" presStyleCnt="4"/>
      <dgm:spPr/>
    </dgm:pt>
    <dgm:pt modelId="{E671EFE5-3BA8-4306-B9FB-2155246C22CC}" type="pres">
      <dgm:prSet presAssocID="{ED2FF609-41AC-4C2D-8924-2006D5888CEF}" presName="text_4" presStyleLbl="node1" presStyleIdx="3" presStyleCnt="4">
        <dgm:presLayoutVars>
          <dgm:bulletEnabled val="1"/>
        </dgm:presLayoutVars>
      </dgm:prSet>
      <dgm:spPr/>
    </dgm:pt>
    <dgm:pt modelId="{14E51DF2-FE61-430A-AC88-A1686BE69EFC}" type="pres">
      <dgm:prSet presAssocID="{ED2FF609-41AC-4C2D-8924-2006D5888CEF}" presName="accent_4" presStyleCnt="0"/>
      <dgm:spPr/>
    </dgm:pt>
    <dgm:pt modelId="{5F58EA2F-4E70-491A-A5F9-F4A5FBF804BB}" type="pres">
      <dgm:prSet presAssocID="{ED2FF609-41AC-4C2D-8924-2006D5888CEF}" presName="accentRepeatNode" presStyleLbl="solidFgAcc1" presStyleIdx="3" presStyleCnt="4"/>
      <dgm:spPr/>
    </dgm:pt>
  </dgm:ptLst>
  <dgm:cxnLst>
    <dgm:cxn modelId="{CC94E105-5F4C-45CB-9FF4-0BE75C54DD46}" type="presOf" srcId="{ED2FF609-41AC-4C2D-8924-2006D5888CEF}" destId="{E671EFE5-3BA8-4306-B9FB-2155246C22CC}" srcOrd="0" destOrd="0" presId="urn:microsoft.com/office/officeart/2008/layout/VerticalCurvedList"/>
    <dgm:cxn modelId="{AE86FE0E-D402-438B-8A01-E8C886180B1E}" srcId="{3C58584F-2696-4CE1-B540-C0CFB32F9207}" destId="{F2F5CCAC-C42C-486D-A879-463B509BBA6D}" srcOrd="1" destOrd="0" parTransId="{74DB49FA-3CA5-4E95-BD07-4B98046FBAC2}" sibTransId="{6B336244-A285-4795-874F-1E672E1A8C6F}"/>
    <dgm:cxn modelId="{86E0C023-E246-4E76-A5A6-F24A05F0A28B}" type="presOf" srcId="{C52E6D6E-F50B-4EB7-AE9A-2A13434D055C}" destId="{336D15F0-5D66-44DA-B318-FC8642A9D4F8}" srcOrd="0" destOrd="0" presId="urn:microsoft.com/office/officeart/2008/layout/VerticalCurvedList"/>
    <dgm:cxn modelId="{61F0772C-9B28-4DC9-BBDD-73C4D3A2C6C2}" srcId="{3C58584F-2696-4CE1-B540-C0CFB32F9207}" destId="{C52E6D6E-F50B-4EB7-AE9A-2A13434D055C}" srcOrd="2" destOrd="0" parTransId="{F4122AA6-AE46-4339-A386-3AF4ACD98345}" sibTransId="{AFC6ACD2-0DED-45A0-A933-4E16FA05AA50}"/>
    <dgm:cxn modelId="{FF59616A-412E-4918-A21F-A1111F63E810}" type="presOf" srcId="{C183072B-72F4-405A-BC34-CDC4F0A86869}" destId="{121466F0-FC9A-4B6E-9D19-4DB85023DCDC}" srcOrd="0" destOrd="0" presId="urn:microsoft.com/office/officeart/2008/layout/VerticalCurvedList"/>
    <dgm:cxn modelId="{081EDC6C-A7B8-45F5-8C54-A507314ABB2D}" type="presOf" srcId="{9529FCC8-F58E-49CC-889D-9F2E2C21C106}" destId="{1FD82F7A-1726-4A7B-80C7-C4F2AB32A95E}" srcOrd="0" destOrd="0" presId="urn:microsoft.com/office/officeart/2008/layout/VerticalCurvedList"/>
    <dgm:cxn modelId="{09862076-7BCD-4C99-ADCB-476B195EBD52}" type="presOf" srcId="{3C58584F-2696-4CE1-B540-C0CFB32F9207}" destId="{CF980ECF-8BA3-4441-9AE9-09B278608596}" srcOrd="0" destOrd="0" presId="urn:microsoft.com/office/officeart/2008/layout/VerticalCurvedList"/>
    <dgm:cxn modelId="{BD514CA2-AFA3-46DA-9A90-EB5B98EB0530}" srcId="{3C58584F-2696-4CE1-B540-C0CFB32F9207}" destId="{C183072B-72F4-405A-BC34-CDC4F0A86869}" srcOrd="0" destOrd="0" parTransId="{BC31DECD-2675-4FE8-9A05-3BA21EBFEFCF}" sibTransId="{9529FCC8-F58E-49CC-889D-9F2E2C21C106}"/>
    <dgm:cxn modelId="{317075BA-B914-4BB7-8213-3FFBAD73A86A}" srcId="{3C58584F-2696-4CE1-B540-C0CFB32F9207}" destId="{ED2FF609-41AC-4C2D-8924-2006D5888CEF}" srcOrd="3" destOrd="0" parTransId="{5A1909F8-F9DF-41A2-9C55-BE3877BB2CB0}" sibTransId="{CEB14F2F-1B8C-41FB-AED4-B471738C58A3}"/>
    <dgm:cxn modelId="{D0CD37F2-12E4-467C-8E0A-7C62FC009DF8}" type="presOf" srcId="{F2F5CCAC-C42C-486D-A879-463B509BBA6D}" destId="{F6D87E4F-B2CD-4E83-BD81-ED476E6F319D}" srcOrd="0" destOrd="0" presId="urn:microsoft.com/office/officeart/2008/layout/VerticalCurvedList"/>
    <dgm:cxn modelId="{572FD5CE-0D92-495F-AC55-DF342D0AF917}" type="presParOf" srcId="{CF980ECF-8BA3-4441-9AE9-09B278608596}" destId="{A410F9A5-FDCE-4FE3-8EB3-D634C1A04BE5}" srcOrd="0" destOrd="0" presId="urn:microsoft.com/office/officeart/2008/layout/VerticalCurvedList"/>
    <dgm:cxn modelId="{6CA250B7-6F36-4BCB-B723-2CCBCED0AB3D}" type="presParOf" srcId="{A410F9A5-FDCE-4FE3-8EB3-D634C1A04BE5}" destId="{9D9D9C6E-5454-43BD-B2E5-333E1D4F6AAB}" srcOrd="0" destOrd="0" presId="urn:microsoft.com/office/officeart/2008/layout/VerticalCurvedList"/>
    <dgm:cxn modelId="{849ADE8E-039D-4B51-A257-CA93F062176F}" type="presParOf" srcId="{9D9D9C6E-5454-43BD-B2E5-333E1D4F6AAB}" destId="{B44D1411-AD4C-40DD-B3B3-1A11178ADECD}" srcOrd="0" destOrd="0" presId="urn:microsoft.com/office/officeart/2008/layout/VerticalCurvedList"/>
    <dgm:cxn modelId="{7D49163D-CC65-4902-A80A-438B782B1785}" type="presParOf" srcId="{9D9D9C6E-5454-43BD-B2E5-333E1D4F6AAB}" destId="{1FD82F7A-1726-4A7B-80C7-C4F2AB32A95E}" srcOrd="1" destOrd="0" presId="urn:microsoft.com/office/officeart/2008/layout/VerticalCurvedList"/>
    <dgm:cxn modelId="{649E2AC6-E0B0-48FD-9F72-DB12774845A6}" type="presParOf" srcId="{9D9D9C6E-5454-43BD-B2E5-333E1D4F6AAB}" destId="{1B3557AA-808D-4DF9-BE6E-DAA4F4A0F37D}" srcOrd="2" destOrd="0" presId="urn:microsoft.com/office/officeart/2008/layout/VerticalCurvedList"/>
    <dgm:cxn modelId="{5309BCB7-675F-4FB6-8DC6-5CC50B07529F}" type="presParOf" srcId="{9D9D9C6E-5454-43BD-B2E5-333E1D4F6AAB}" destId="{DCC50CD3-2361-4113-A717-563D3162DC2B}" srcOrd="3" destOrd="0" presId="urn:microsoft.com/office/officeart/2008/layout/VerticalCurvedList"/>
    <dgm:cxn modelId="{65A45A95-59C0-4900-BAE5-3D8AC48A9737}" type="presParOf" srcId="{A410F9A5-FDCE-4FE3-8EB3-D634C1A04BE5}" destId="{121466F0-FC9A-4B6E-9D19-4DB85023DCDC}" srcOrd="1" destOrd="0" presId="urn:microsoft.com/office/officeart/2008/layout/VerticalCurvedList"/>
    <dgm:cxn modelId="{22842288-991D-4238-8894-FB527D4C905D}" type="presParOf" srcId="{A410F9A5-FDCE-4FE3-8EB3-D634C1A04BE5}" destId="{7A106183-2F4F-40FE-BEBD-18C4A60A9E02}" srcOrd="2" destOrd="0" presId="urn:microsoft.com/office/officeart/2008/layout/VerticalCurvedList"/>
    <dgm:cxn modelId="{49A0B997-FD15-4E70-BAB5-996EAAD6544E}" type="presParOf" srcId="{7A106183-2F4F-40FE-BEBD-18C4A60A9E02}" destId="{819C6738-FA0A-41B0-BF87-B9CEE9597069}" srcOrd="0" destOrd="0" presId="urn:microsoft.com/office/officeart/2008/layout/VerticalCurvedList"/>
    <dgm:cxn modelId="{AD41EB46-9A01-42C2-B79A-E021880E5D7E}" type="presParOf" srcId="{A410F9A5-FDCE-4FE3-8EB3-D634C1A04BE5}" destId="{F6D87E4F-B2CD-4E83-BD81-ED476E6F319D}" srcOrd="3" destOrd="0" presId="urn:microsoft.com/office/officeart/2008/layout/VerticalCurvedList"/>
    <dgm:cxn modelId="{051F18F8-6F25-4051-9B99-016B752749D2}" type="presParOf" srcId="{A410F9A5-FDCE-4FE3-8EB3-D634C1A04BE5}" destId="{7FBFE8C2-E43A-4A7D-B31E-677AA45828F4}" srcOrd="4" destOrd="0" presId="urn:microsoft.com/office/officeart/2008/layout/VerticalCurvedList"/>
    <dgm:cxn modelId="{57184F4B-CC40-4997-940A-3841414EC0DA}" type="presParOf" srcId="{7FBFE8C2-E43A-4A7D-B31E-677AA45828F4}" destId="{9F196B2E-7123-407F-BA04-00D21AF0F26B}" srcOrd="0" destOrd="0" presId="urn:microsoft.com/office/officeart/2008/layout/VerticalCurvedList"/>
    <dgm:cxn modelId="{2CB31622-9F1F-4BDD-8D30-6264F015922F}" type="presParOf" srcId="{A410F9A5-FDCE-4FE3-8EB3-D634C1A04BE5}" destId="{336D15F0-5D66-44DA-B318-FC8642A9D4F8}" srcOrd="5" destOrd="0" presId="urn:microsoft.com/office/officeart/2008/layout/VerticalCurvedList"/>
    <dgm:cxn modelId="{C8FCF140-5230-4A54-9B7D-CFD475DF88DD}" type="presParOf" srcId="{A410F9A5-FDCE-4FE3-8EB3-D634C1A04BE5}" destId="{479F89A5-656F-42CF-9BA1-EB0994173C84}" srcOrd="6" destOrd="0" presId="urn:microsoft.com/office/officeart/2008/layout/VerticalCurvedList"/>
    <dgm:cxn modelId="{0B96604C-9090-467C-9573-807F4B0BF798}" type="presParOf" srcId="{479F89A5-656F-42CF-9BA1-EB0994173C84}" destId="{66667D16-A797-45D1-B886-F94EB57EED2A}" srcOrd="0" destOrd="0" presId="urn:microsoft.com/office/officeart/2008/layout/VerticalCurvedList"/>
    <dgm:cxn modelId="{6C5A4610-7C98-452A-8E0A-1BAC7A74A62E}" type="presParOf" srcId="{A410F9A5-FDCE-4FE3-8EB3-D634C1A04BE5}" destId="{E671EFE5-3BA8-4306-B9FB-2155246C22CC}" srcOrd="7" destOrd="0" presId="urn:microsoft.com/office/officeart/2008/layout/VerticalCurvedList"/>
    <dgm:cxn modelId="{986EC2BD-61D5-4C6E-BCD3-5A9E8D226D7C}" type="presParOf" srcId="{A410F9A5-FDCE-4FE3-8EB3-D634C1A04BE5}" destId="{14E51DF2-FE61-430A-AC88-A1686BE69EFC}" srcOrd="8" destOrd="0" presId="urn:microsoft.com/office/officeart/2008/layout/VerticalCurvedList"/>
    <dgm:cxn modelId="{9A59C92C-3EFC-41C2-83A9-B5E818206D18}" type="presParOf" srcId="{14E51DF2-FE61-430A-AC88-A1686BE69EFC}" destId="{5F58EA2F-4E70-491A-A5F9-F4A5FBF804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C15AA9C-1DEE-491B-A942-2D8BE1898AA6}" type="doc">
      <dgm:prSet loTypeId="urn:microsoft.com/office/officeart/2005/8/layout/venn2" loCatId="relationship" qsTypeId="urn:microsoft.com/office/officeart/2005/8/quickstyle/simple2" qsCatId="simple" csTypeId="urn:microsoft.com/office/officeart/2005/8/colors/accent2_3" csCatId="accent2" phldr="1"/>
      <dgm:spPr/>
    </dgm:pt>
    <dgm:pt modelId="{2211EF1E-2865-47A5-B110-F7AD8B22F14F}">
      <dgm:prSet phldrT="[Testo]" custT="1"/>
      <dgm:spPr>
        <a:solidFill>
          <a:schemeClr val="accent2"/>
        </a:solidFill>
      </dgm:spPr>
      <dgm:t>
        <a:bodyPr/>
        <a:lstStyle/>
        <a:p>
          <a:endParaRPr lang="it-IT" sz="2400" dirty="0"/>
        </a:p>
      </dgm:t>
    </dgm:pt>
    <dgm:pt modelId="{73A4D493-D935-441D-B6A4-5D58800B57F5}" type="parTrans" cxnId="{4C5A1AEB-97E5-44FA-BA3B-DA20E8FB4C40}">
      <dgm:prSet/>
      <dgm:spPr/>
      <dgm:t>
        <a:bodyPr/>
        <a:lstStyle/>
        <a:p>
          <a:endParaRPr lang="it-IT"/>
        </a:p>
      </dgm:t>
    </dgm:pt>
    <dgm:pt modelId="{5C024615-7007-45C2-8258-D488B17B91C6}" type="sibTrans" cxnId="{4C5A1AEB-97E5-44FA-BA3B-DA20E8FB4C40}">
      <dgm:prSet/>
      <dgm:spPr/>
      <dgm:t>
        <a:bodyPr/>
        <a:lstStyle/>
        <a:p>
          <a:endParaRPr lang="it-IT"/>
        </a:p>
      </dgm:t>
    </dgm:pt>
    <dgm:pt modelId="{D51D220F-0587-4D56-B5B4-CD4A0CB86960}">
      <dgm:prSet phldrT="[Testo]" custT="1"/>
      <dgm:spPr>
        <a:solidFill>
          <a:schemeClr val="tx2"/>
        </a:solidFill>
      </dgm:spPr>
      <dgm:t>
        <a:bodyPr/>
        <a:lstStyle/>
        <a:p>
          <a:endParaRPr lang="en-BZ" sz="1800" noProof="0" dirty="0"/>
        </a:p>
      </dgm:t>
    </dgm:pt>
    <dgm:pt modelId="{52A8A6CA-D2B4-43F0-9C5C-64B0AEBE77D2}" type="parTrans" cxnId="{5A3DACE8-DDB4-4CED-8B6D-FCEAA090D760}">
      <dgm:prSet/>
      <dgm:spPr/>
      <dgm:t>
        <a:bodyPr/>
        <a:lstStyle/>
        <a:p>
          <a:endParaRPr lang="it-IT"/>
        </a:p>
      </dgm:t>
    </dgm:pt>
    <dgm:pt modelId="{3E043CAD-CE6C-4AEF-BA09-9A0BD8C79CDE}" type="sibTrans" cxnId="{5A3DACE8-DDB4-4CED-8B6D-FCEAA090D760}">
      <dgm:prSet/>
      <dgm:spPr/>
      <dgm:t>
        <a:bodyPr/>
        <a:lstStyle/>
        <a:p>
          <a:endParaRPr lang="it-IT"/>
        </a:p>
      </dgm:t>
    </dgm:pt>
    <dgm:pt modelId="{67337B6C-5871-40C0-8A6D-09C8BB80C8B4}">
      <dgm:prSet phldrT="[Testo]" custT="1"/>
      <dgm:spPr/>
      <dgm:t>
        <a:bodyPr/>
        <a:lstStyle/>
        <a:p>
          <a:endParaRPr lang="en-BZ" sz="2000" noProof="0" dirty="0"/>
        </a:p>
      </dgm:t>
    </dgm:pt>
    <dgm:pt modelId="{1231C0DE-6544-4679-9C77-B1AE63D61E2E}" type="parTrans" cxnId="{A0947CA3-6F42-4039-93CC-DC199ED4FA27}">
      <dgm:prSet/>
      <dgm:spPr/>
      <dgm:t>
        <a:bodyPr/>
        <a:lstStyle/>
        <a:p>
          <a:endParaRPr lang="it-IT"/>
        </a:p>
      </dgm:t>
    </dgm:pt>
    <dgm:pt modelId="{AD909E32-42FB-405B-9BE6-C7381D154B54}" type="sibTrans" cxnId="{A0947CA3-6F42-4039-93CC-DC199ED4FA27}">
      <dgm:prSet/>
      <dgm:spPr/>
      <dgm:t>
        <a:bodyPr/>
        <a:lstStyle/>
        <a:p>
          <a:endParaRPr lang="it-IT"/>
        </a:p>
      </dgm:t>
    </dgm:pt>
    <dgm:pt modelId="{FF609CB1-C157-4820-8421-2FF41F1195C9}">
      <dgm:prSet phldrT="[Testo]" custT="1"/>
      <dgm:spPr/>
      <dgm:t>
        <a:bodyPr/>
        <a:lstStyle/>
        <a:p>
          <a:endParaRPr lang="en-BZ" sz="2000" noProof="0" dirty="0"/>
        </a:p>
      </dgm:t>
    </dgm:pt>
    <dgm:pt modelId="{901E4DEB-5E6E-4259-84AE-32337E1601FF}" type="parTrans" cxnId="{B5B8AF51-6B1F-4BFE-AC27-B594F375CF24}">
      <dgm:prSet/>
      <dgm:spPr/>
      <dgm:t>
        <a:bodyPr/>
        <a:lstStyle/>
        <a:p>
          <a:endParaRPr lang="it-IT"/>
        </a:p>
      </dgm:t>
    </dgm:pt>
    <dgm:pt modelId="{379CACA1-5639-4B0B-949C-3DB428D5A957}" type="sibTrans" cxnId="{B5B8AF51-6B1F-4BFE-AC27-B594F375CF24}">
      <dgm:prSet/>
      <dgm:spPr/>
      <dgm:t>
        <a:bodyPr/>
        <a:lstStyle/>
        <a:p>
          <a:endParaRPr lang="it-IT"/>
        </a:p>
      </dgm:t>
    </dgm:pt>
    <dgm:pt modelId="{4E47E00C-820C-4C50-A3AD-0DD3CF297148}">
      <dgm:prSet phldrT="[Testo]" custT="1"/>
      <dgm:spPr/>
      <dgm:t>
        <a:bodyPr/>
        <a:lstStyle/>
        <a:p>
          <a:pPr algn="ctr"/>
          <a:endParaRPr lang="en-BZ" sz="2000" noProof="0" dirty="0"/>
        </a:p>
      </dgm:t>
    </dgm:pt>
    <dgm:pt modelId="{D1708B09-CA98-47AD-AD2A-AE72987937B7}" type="sibTrans" cxnId="{868A8F02-616B-4595-9C3C-CCE617854E4D}">
      <dgm:prSet/>
      <dgm:spPr/>
      <dgm:t>
        <a:bodyPr/>
        <a:lstStyle/>
        <a:p>
          <a:endParaRPr lang="it-IT"/>
        </a:p>
      </dgm:t>
    </dgm:pt>
    <dgm:pt modelId="{7B2D7801-5F9D-4F3A-82BE-06AC3473A9D2}" type="parTrans" cxnId="{868A8F02-616B-4595-9C3C-CCE617854E4D}">
      <dgm:prSet/>
      <dgm:spPr/>
      <dgm:t>
        <a:bodyPr/>
        <a:lstStyle/>
        <a:p>
          <a:endParaRPr lang="it-IT"/>
        </a:p>
      </dgm:t>
    </dgm:pt>
    <dgm:pt modelId="{F783DB5E-6034-47AA-9804-967B6EB459A9}" type="pres">
      <dgm:prSet presAssocID="{6C15AA9C-1DEE-491B-A942-2D8BE1898AA6}" presName="Name0" presStyleCnt="0">
        <dgm:presLayoutVars>
          <dgm:chMax val="7"/>
          <dgm:resizeHandles val="exact"/>
        </dgm:presLayoutVars>
      </dgm:prSet>
      <dgm:spPr/>
    </dgm:pt>
    <dgm:pt modelId="{4E6F6131-D111-41C3-8FAD-B62611C769F8}" type="pres">
      <dgm:prSet presAssocID="{6C15AA9C-1DEE-491B-A942-2D8BE1898AA6}" presName="comp1" presStyleCnt="0"/>
      <dgm:spPr/>
    </dgm:pt>
    <dgm:pt modelId="{9E9F781B-5D09-4B6F-9A53-FB474FDC2BAA}" type="pres">
      <dgm:prSet presAssocID="{6C15AA9C-1DEE-491B-A942-2D8BE1898AA6}" presName="circle1" presStyleLbl="node1" presStyleIdx="0" presStyleCnt="5"/>
      <dgm:spPr/>
    </dgm:pt>
    <dgm:pt modelId="{D8C4C1AA-F3FF-40AC-87D0-EC9096E9CCDD}" type="pres">
      <dgm:prSet presAssocID="{6C15AA9C-1DEE-491B-A942-2D8BE1898AA6}" presName="c1text" presStyleLbl="node1" presStyleIdx="0" presStyleCnt="5">
        <dgm:presLayoutVars>
          <dgm:bulletEnabled val="1"/>
        </dgm:presLayoutVars>
      </dgm:prSet>
      <dgm:spPr/>
    </dgm:pt>
    <dgm:pt modelId="{7D5BE111-3339-4B56-A3E3-D4C6AF14A50B}" type="pres">
      <dgm:prSet presAssocID="{6C15AA9C-1DEE-491B-A942-2D8BE1898AA6}" presName="comp2" presStyleCnt="0"/>
      <dgm:spPr/>
    </dgm:pt>
    <dgm:pt modelId="{3DBC04FD-F547-45F7-A18B-F138B62A2483}" type="pres">
      <dgm:prSet presAssocID="{6C15AA9C-1DEE-491B-A942-2D8BE1898AA6}" presName="circle2" presStyleLbl="node1" presStyleIdx="1" presStyleCnt="5"/>
      <dgm:spPr/>
    </dgm:pt>
    <dgm:pt modelId="{BF9CC342-C4F1-4FC8-87D0-BF2653556A75}" type="pres">
      <dgm:prSet presAssocID="{6C15AA9C-1DEE-491B-A942-2D8BE1898AA6}" presName="c2text" presStyleLbl="node1" presStyleIdx="1" presStyleCnt="5">
        <dgm:presLayoutVars>
          <dgm:bulletEnabled val="1"/>
        </dgm:presLayoutVars>
      </dgm:prSet>
      <dgm:spPr/>
    </dgm:pt>
    <dgm:pt modelId="{D84BE6EA-E5BD-4EEA-94A8-0C562D07455D}" type="pres">
      <dgm:prSet presAssocID="{6C15AA9C-1DEE-491B-A942-2D8BE1898AA6}" presName="comp3" presStyleCnt="0"/>
      <dgm:spPr/>
    </dgm:pt>
    <dgm:pt modelId="{A4F9EFB4-D9DB-48C2-9012-4EC3060F6532}" type="pres">
      <dgm:prSet presAssocID="{6C15AA9C-1DEE-491B-A942-2D8BE1898AA6}" presName="circle3" presStyleLbl="node1" presStyleIdx="2" presStyleCnt="5"/>
      <dgm:spPr/>
    </dgm:pt>
    <dgm:pt modelId="{7C921FAB-29E2-4C57-BBBE-8EE335BA1B1C}" type="pres">
      <dgm:prSet presAssocID="{6C15AA9C-1DEE-491B-A942-2D8BE1898AA6}" presName="c3text" presStyleLbl="node1" presStyleIdx="2" presStyleCnt="5">
        <dgm:presLayoutVars>
          <dgm:bulletEnabled val="1"/>
        </dgm:presLayoutVars>
      </dgm:prSet>
      <dgm:spPr/>
    </dgm:pt>
    <dgm:pt modelId="{660B37C2-0B9D-4561-A1F8-B7F52F2F9369}" type="pres">
      <dgm:prSet presAssocID="{6C15AA9C-1DEE-491B-A942-2D8BE1898AA6}" presName="comp4" presStyleCnt="0"/>
      <dgm:spPr/>
    </dgm:pt>
    <dgm:pt modelId="{885D0854-E269-40B5-8622-6B28E205FC82}" type="pres">
      <dgm:prSet presAssocID="{6C15AA9C-1DEE-491B-A942-2D8BE1898AA6}" presName="circle4" presStyleLbl="node1" presStyleIdx="3" presStyleCnt="5"/>
      <dgm:spPr/>
    </dgm:pt>
    <dgm:pt modelId="{F7753BDE-8C4A-43D3-B28E-171FC7BFB0AA}" type="pres">
      <dgm:prSet presAssocID="{6C15AA9C-1DEE-491B-A942-2D8BE1898AA6}" presName="c4text" presStyleLbl="node1" presStyleIdx="3" presStyleCnt="5">
        <dgm:presLayoutVars>
          <dgm:bulletEnabled val="1"/>
        </dgm:presLayoutVars>
      </dgm:prSet>
      <dgm:spPr/>
    </dgm:pt>
    <dgm:pt modelId="{5FCB25A1-7CE4-46A9-9F37-428363255107}" type="pres">
      <dgm:prSet presAssocID="{6C15AA9C-1DEE-491B-A942-2D8BE1898AA6}" presName="comp5" presStyleCnt="0"/>
      <dgm:spPr/>
    </dgm:pt>
    <dgm:pt modelId="{FF3FF858-7805-4BE0-879E-AF6AEA7B0939}" type="pres">
      <dgm:prSet presAssocID="{6C15AA9C-1DEE-491B-A942-2D8BE1898AA6}" presName="circle5" presStyleLbl="node1" presStyleIdx="4" presStyleCnt="5"/>
      <dgm:spPr/>
    </dgm:pt>
    <dgm:pt modelId="{7EE9BAB5-648A-450E-A8F7-8055E31E6FF2}" type="pres">
      <dgm:prSet presAssocID="{6C15AA9C-1DEE-491B-A942-2D8BE1898AA6}" presName="c5text" presStyleLbl="node1" presStyleIdx="4" presStyleCnt="5">
        <dgm:presLayoutVars>
          <dgm:bulletEnabled val="1"/>
        </dgm:presLayoutVars>
      </dgm:prSet>
      <dgm:spPr/>
    </dgm:pt>
  </dgm:ptLst>
  <dgm:cxnLst>
    <dgm:cxn modelId="{868A8F02-616B-4595-9C3C-CCE617854E4D}" srcId="{6C15AA9C-1DEE-491B-A942-2D8BE1898AA6}" destId="{4E47E00C-820C-4C50-A3AD-0DD3CF297148}" srcOrd="0" destOrd="0" parTransId="{7B2D7801-5F9D-4F3A-82BE-06AC3473A9D2}" sibTransId="{D1708B09-CA98-47AD-AD2A-AE72987937B7}"/>
    <dgm:cxn modelId="{23833F1C-CE02-40C3-9AF0-571A026300C6}" type="presOf" srcId="{FF609CB1-C157-4820-8421-2FF41F1195C9}" destId="{FF3FF858-7805-4BE0-879E-AF6AEA7B0939}" srcOrd="0" destOrd="0" presId="urn:microsoft.com/office/officeart/2005/8/layout/venn2"/>
    <dgm:cxn modelId="{306CA127-42AB-473C-8B1F-B923543A0B03}" type="presOf" srcId="{67337B6C-5871-40C0-8A6D-09C8BB80C8B4}" destId="{F7753BDE-8C4A-43D3-B28E-171FC7BFB0AA}" srcOrd="1" destOrd="0" presId="urn:microsoft.com/office/officeart/2005/8/layout/venn2"/>
    <dgm:cxn modelId="{78208935-76B4-4305-86B0-A7AB54CD7A2B}" type="presOf" srcId="{4E47E00C-820C-4C50-A3AD-0DD3CF297148}" destId="{D8C4C1AA-F3FF-40AC-87D0-EC9096E9CCDD}" srcOrd="1" destOrd="0" presId="urn:microsoft.com/office/officeart/2005/8/layout/venn2"/>
    <dgm:cxn modelId="{9958B76F-CB6D-4145-A17D-7D1D3A43739C}" type="presOf" srcId="{4E47E00C-820C-4C50-A3AD-0DD3CF297148}" destId="{9E9F781B-5D09-4B6F-9A53-FB474FDC2BAA}" srcOrd="0" destOrd="0" presId="urn:microsoft.com/office/officeart/2005/8/layout/venn2"/>
    <dgm:cxn modelId="{B5B8AF51-6B1F-4BFE-AC27-B594F375CF24}" srcId="{6C15AA9C-1DEE-491B-A942-2D8BE1898AA6}" destId="{FF609CB1-C157-4820-8421-2FF41F1195C9}" srcOrd="4" destOrd="0" parTransId="{901E4DEB-5E6E-4259-84AE-32337E1601FF}" sibTransId="{379CACA1-5639-4B0B-949C-3DB428D5A957}"/>
    <dgm:cxn modelId="{93ABB47E-5C5A-42BB-B467-504C3D803F5E}" type="presOf" srcId="{FF609CB1-C157-4820-8421-2FF41F1195C9}" destId="{7EE9BAB5-648A-450E-A8F7-8055E31E6FF2}" srcOrd="1" destOrd="0" presId="urn:microsoft.com/office/officeart/2005/8/layout/venn2"/>
    <dgm:cxn modelId="{3C63A98D-3E79-45A2-83C3-15B93AF2233C}" type="presOf" srcId="{6C15AA9C-1DEE-491B-A942-2D8BE1898AA6}" destId="{F783DB5E-6034-47AA-9804-967B6EB459A9}" srcOrd="0" destOrd="0" presId="urn:microsoft.com/office/officeart/2005/8/layout/venn2"/>
    <dgm:cxn modelId="{A0947CA3-6F42-4039-93CC-DC199ED4FA27}" srcId="{6C15AA9C-1DEE-491B-A942-2D8BE1898AA6}" destId="{67337B6C-5871-40C0-8A6D-09C8BB80C8B4}" srcOrd="3" destOrd="0" parTransId="{1231C0DE-6544-4679-9C77-B1AE63D61E2E}" sibTransId="{AD909E32-42FB-405B-9BE6-C7381D154B54}"/>
    <dgm:cxn modelId="{F62D3CA5-565D-4AF6-AC01-662D58F9A450}" type="presOf" srcId="{2211EF1E-2865-47A5-B110-F7AD8B22F14F}" destId="{BF9CC342-C4F1-4FC8-87D0-BF2653556A75}" srcOrd="1" destOrd="0" presId="urn:microsoft.com/office/officeart/2005/8/layout/venn2"/>
    <dgm:cxn modelId="{204BFECD-70C8-474A-BD9F-DD70A5C58033}" type="presOf" srcId="{2211EF1E-2865-47A5-B110-F7AD8B22F14F}" destId="{3DBC04FD-F547-45F7-A18B-F138B62A2483}" srcOrd="0" destOrd="0" presId="urn:microsoft.com/office/officeart/2005/8/layout/venn2"/>
    <dgm:cxn modelId="{504A9AE0-CCA8-498A-8B50-1A7FA74CF9B6}" type="presOf" srcId="{67337B6C-5871-40C0-8A6D-09C8BB80C8B4}" destId="{885D0854-E269-40B5-8622-6B28E205FC82}" srcOrd="0" destOrd="0" presId="urn:microsoft.com/office/officeart/2005/8/layout/venn2"/>
    <dgm:cxn modelId="{DB2FA4E7-9360-4528-9DF6-58ED451FE941}" type="presOf" srcId="{D51D220F-0587-4D56-B5B4-CD4A0CB86960}" destId="{A4F9EFB4-D9DB-48C2-9012-4EC3060F6532}" srcOrd="0" destOrd="0" presId="urn:microsoft.com/office/officeart/2005/8/layout/venn2"/>
    <dgm:cxn modelId="{5A3DACE8-DDB4-4CED-8B6D-FCEAA090D760}" srcId="{6C15AA9C-1DEE-491B-A942-2D8BE1898AA6}" destId="{D51D220F-0587-4D56-B5B4-CD4A0CB86960}" srcOrd="2" destOrd="0" parTransId="{52A8A6CA-D2B4-43F0-9C5C-64B0AEBE77D2}" sibTransId="{3E043CAD-CE6C-4AEF-BA09-9A0BD8C79CDE}"/>
    <dgm:cxn modelId="{4C5A1AEB-97E5-44FA-BA3B-DA20E8FB4C40}" srcId="{6C15AA9C-1DEE-491B-A942-2D8BE1898AA6}" destId="{2211EF1E-2865-47A5-B110-F7AD8B22F14F}" srcOrd="1" destOrd="0" parTransId="{73A4D493-D935-441D-B6A4-5D58800B57F5}" sibTransId="{5C024615-7007-45C2-8258-D488B17B91C6}"/>
    <dgm:cxn modelId="{58FB30EC-1100-4977-9CCE-8C8AAD30E75C}" type="presOf" srcId="{D51D220F-0587-4D56-B5B4-CD4A0CB86960}" destId="{7C921FAB-29E2-4C57-BBBE-8EE335BA1B1C}" srcOrd="1" destOrd="0" presId="urn:microsoft.com/office/officeart/2005/8/layout/venn2"/>
    <dgm:cxn modelId="{28FA0C0A-58FE-4C70-8DAE-A7DF2C02063E}" type="presParOf" srcId="{F783DB5E-6034-47AA-9804-967B6EB459A9}" destId="{4E6F6131-D111-41C3-8FAD-B62611C769F8}" srcOrd="0" destOrd="0" presId="urn:microsoft.com/office/officeart/2005/8/layout/venn2"/>
    <dgm:cxn modelId="{BD5C38BC-EB4F-44F2-8129-11DFCE069B84}" type="presParOf" srcId="{4E6F6131-D111-41C3-8FAD-B62611C769F8}" destId="{9E9F781B-5D09-4B6F-9A53-FB474FDC2BAA}" srcOrd="0" destOrd="0" presId="urn:microsoft.com/office/officeart/2005/8/layout/venn2"/>
    <dgm:cxn modelId="{944CD895-94DD-4889-8ED8-F573C0923AD4}" type="presParOf" srcId="{4E6F6131-D111-41C3-8FAD-B62611C769F8}" destId="{D8C4C1AA-F3FF-40AC-87D0-EC9096E9CCDD}" srcOrd="1" destOrd="0" presId="urn:microsoft.com/office/officeart/2005/8/layout/venn2"/>
    <dgm:cxn modelId="{7120BD1D-BB7C-4F64-AF06-3ED3801A0DE5}" type="presParOf" srcId="{F783DB5E-6034-47AA-9804-967B6EB459A9}" destId="{7D5BE111-3339-4B56-A3E3-D4C6AF14A50B}" srcOrd="1" destOrd="0" presId="urn:microsoft.com/office/officeart/2005/8/layout/venn2"/>
    <dgm:cxn modelId="{23D27585-E16E-4064-B8E1-D61F87DD5AD2}" type="presParOf" srcId="{7D5BE111-3339-4B56-A3E3-D4C6AF14A50B}" destId="{3DBC04FD-F547-45F7-A18B-F138B62A2483}" srcOrd="0" destOrd="0" presId="urn:microsoft.com/office/officeart/2005/8/layout/venn2"/>
    <dgm:cxn modelId="{59E3B7A0-E779-4F45-B2D5-23C1CB194961}" type="presParOf" srcId="{7D5BE111-3339-4B56-A3E3-D4C6AF14A50B}" destId="{BF9CC342-C4F1-4FC8-87D0-BF2653556A75}" srcOrd="1" destOrd="0" presId="urn:microsoft.com/office/officeart/2005/8/layout/venn2"/>
    <dgm:cxn modelId="{52E374A7-B923-4763-A5BD-1B08C652122E}" type="presParOf" srcId="{F783DB5E-6034-47AA-9804-967B6EB459A9}" destId="{D84BE6EA-E5BD-4EEA-94A8-0C562D07455D}" srcOrd="2" destOrd="0" presId="urn:microsoft.com/office/officeart/2005/8/layout/venn2"/>
    <dgm:cxn modelId="{5C6DA3BA-CEA4-4E95-9EF4-7CE5C3E7B9D0}" type="presParOf" srcId="{D84BE6EA-E5BD-4EEA-94A8-0C562D07455D}" destId="{A4F9EFB4-D9DB-48C2-9012-4EC3060F6532}" srcOrd="0" destOrd="0" presId="urn:microsoft.com/office/officeart/2005/8/layout/venn2"/>
    <dgm:cxn modelId="{675537BF-0D83-4BEB-BFB3-7E9E3957F23A}" type="presParOf" srcId="{D84BE6EA-E5BD-4EEA-94A8-0C562D07455D}" destId="{7C921FAB-29E2-4C57-BBBE-8EE335BA1B1C}" srcOrd="1" destOrd="0" presId="urn:microsoft.com/office/officeart/2005/8/layout/venn2"/>
    <dgm:cxn modelId="{B07A4E4B-1F2D-4141-B8D3-466C4D583B2E}" type="presParOf" srcId="{F783DB5E-6034-47AA-9804-967B6EB459A9}" destId="{660B37C2-0B9D-4561-A1F8-B7F52F2F9369}" srcOrd="3" destOrd="0" presId="urn:microsoft.com/office/officeart/2005/8/layout/venn2"/>
    <dgm:cxn modelId="{FF730A71-4B47-48E2-88BF-F7B881692459}" type="presParOf" srcId="{660B37C2-0B9D-4561-A1F8-B7F52F2F9369}" destId="{885D0854-E269-40B5-8622-6B28E205FC82}" srcOrd="0" destOrd="0" presId="urn:microsoft.com/office/officeart/2005/8/layout/venn2"/>
    <dgm:cxn modelId="{1B3EECB2-D72B-4D32-AC6E-9008CBFB96AB}" type="presParOf" srcId="{660B37C2-0B9D-4561-A1F8-B7F52F2F9369}" destId="{F7753BDE-8C4A-43D3-B28E-171FC7BFB0AA}" srcOrd="1" destOrd="0" presId="urn:microsoft.com/office/officeart/2005/8/layout/venn2"/>
    <dgm:cxn modelId="{C13AF6CD-9895-4AD4-81D9-9275D3A1E8AC}" type="presParOf" srcId="{F783DB5E-6034-47AA-9804-967B6EB459A9}" destId="{5FCB25A1-7CE4-46A9-9F37-428363255107}" srcOrd="4" destOrd="0" presId="urn:microsoft.com/office/officeart/2005/8/layout/venn2"/>
    <dgm:cxn modelId="{6FF6E3C6-CE58-48B3-8F71-07EF8F117E83}" type="presParOf" srcId="{5FCB25A1-7CE4-46A9-9F37-428363255107}" destId="{FF3FF858-7805-4BE0-879E-AF6AEA7B0939}" srcOrd="0" destOrd="0" presId="urn:microsoft.com/office/officeart/2005/8/layout/venn2"/>
    <dgm:cxn modelId="{15A2DEDD-E2F0-47DC-9F3B-AA441F9BFFFF}" type="presParOf" srcId="{5FCB25A1-7CE4-46A9-9F37-428363255107}" destId="{7EE9BAB5-648A-450E-A8F7-8055E31E6FF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85EC903-EAE1-4675-B978-240B71F9F7EF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4CCFED4E-22EE-47D4-AB47-4A6E9AAF0194}">
      <dgm:prSet/>
      <dgm:spPr/>
      <dgm:t>
        <a:bodyPr/>
        <a:lstStyle/>
        <a:p>
          <a:r>
            <a:rPr lang="en-BZ" dirty="0"/>
            <a:t>Arbitration Rules</a:t>
          </a:r>
          <a:endParaRPr lang="it-IT" dirty="0"/>
        </a:p>
      </dgm:t>
    </dgm:pt>
    <dgm:pt modelId="{39217755-B056-4360-99AF-CCD39045F38B}" type="parTrans" cxnId="{47E36962-F4C4-4E46-B9F4-CA368F4FA8B8}">
      <dgm:prSet/>
      <dgm:spPr/>
      <dgm:t>
        <a:bodyPr/>
        <a:lstStyle/>
        <a:p>
          <a:endParaRPr lang="it-IT"/>
        </a:p>
      </dgm:t>
    </dgm:pt>
    <dgm:pt modelId="{9956062A-4611-49E1-8C1C-E6AC9BD63175}" type="sibTrans" cxnId="{47E36962-F4C4-4E46-B9F4-CA368F4FA8B8}">
      <dgm:prSet/>
      <dgm:spPr/>
      <dgm:t>
        <a:bodyPr/>
        <a:lstStyle/>
        <a:p>
          <a:endParaRPr lang="it-IT"/>
        </a:p>
      </dgm:t>
    </dgm:pt>
    <dgm:pt modelId="{DC1E04D1-9975-495F-A5C2-EE08B3966B2F}" type="pres">
      <dgm:prSet presAssocID="{685EC903-EAE1-4675-B978-240B71F9F7E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1E752F4-FAF7-4CF1-81C7-E3502BC41D34}" type="pres">
      <dgm:prSet presAssocID="{4CCFED4E-22EE-47D4-AB47-4A6E9AAF0194}" presName="circle1" presStyleLbl="node1" presStyleIdx="0" presStyleCnt="1"/>
      <dgm:spPr/>
    </dgm:pt>
    <dgm:pt modelId="{70DF4B21-D7D8-47A4-AA43-443A15A189EF}" type="pres">
      <dgm:prSet presAssocID="{4CCFED4E-22EE-47D4-AB47-4A6E9AAF0194}" presName="space" presStyleCnt="0"/>
      <dgm:spPr/>
    </dgm:pt>
    <dgm:pt modelId="{193BFE3C-A177-4AFF-93C2-9CF73A4F94A2}" type="pres">
      <dgm:prSet presAssocID="{4CCFED4E-22EE-47D4-AB47-4A6E9AAF0194}" presName="rect1" presStyleLbl="alignAcc1" presStyleIdx="0" presStyleCnt="1"/>
      <dgm:spPr/>
    </dgm:pt>
    <dgm:pt modelId="{A8D99CA5-AA70-442E-9B42-3DD758F8E6BA}" type="pres">
      <dgm:prSet presAssocID="{4CCFED4E-22EE-47D4-AB47-4A6E9AAF0194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47E36962-F4C4-4E46-B9F4-CA368F4FA8B8}" srcId="{685EC903-EAE1-4675-B978-240B71F9F7EF}" destId="{4CCFED4E-22EE-47D4-AB47-4A6E9AAF0194}" srcOrd="0" destOrd="0" parTransId="{39217755-B056-4360-99AF-CCD39045F38B}" sibTransId="{9956062A-4611-49E1-8C1C-E6AC9BD63175}"/>
    <dgm:cxn modelId="{421F5C78-A15C-4222-89F8-5C8EF6FA33B9}" type="presOf" srcId="{685EC903-EAE1-4675-B978-240B71F9F7EF}" destId="{DC1E04D1-9975-495F-A5C2-EE08B3966B2F}" srcOrd="0" destOrd="0" presId="urn:microsoft.com/office/officeart/2005/8/layout/target3"/>
    <dgm:cxn modelId="{DC5806B7-6089-4C53-BEB9-19042FF9B747}" type="presOf" srcId="{4CCFED4E-22EE-47D4-AB47-4A6E9AAF0194}" destId="{193BFE3C-A177-4AFF-93C2-9CF73A4F94A2}" srcOrd="0" destOrd="0" presId="urn:microsoft.com/office/officeart/2005/8/layout/target3"/>
    <dgm:cxn modelId="{451536F4-8358-4F35-9DFE-5A130CA622F7}" type="presOf" srcId="{4CCFED4E-22EE-47D4-AB47-4A6E9AAF0194}" destId="{A8D99CA5-AA70-442E-9B42-3DD758F8E6BA}" srcOrd="1" destOrd="0" presId="urn:microsoft.com/office/officeart/2005/8/layout/target3"/>
    <dgm:cxn modelId="{B207DC0A-F02F-4A93-BF19-0C11DEB7EB01}" type="presParOf" srcId="{DC1E04D1-9975-495F-A5C2-EE08B3966B2F}" destId="{E1E752F4-FAF7-4CF1-81C7-E3502BC41D34}" srcOrd="0" destOrd="0" presId="urn:microsoft.com/office/officeart/2005/8/layout/target3"/>
    <dgm:cxn modelId="{5C8C1ECF-382D-4564-87D9-FAD0571CDBE3}" type="presParOf" srcId="{DC1E04D1-9975-495F-A5C2-EE08B3966B2F}" destId="{70DF4B21-D7D8-47A4-AA43-443A15A189EF}" srcOrd="1" destOrd="0" presId="urn:microsoft.com/office/officeart/2005/8/layout/target3"/>
    <dgm:cxn modelId="{72B65D58-36D1-4EBE-9325-10595FD4692A}" type="presParOf" srcId="{DC1E04D1-9975-495F-A5C2-EE08B3966B2F}" destId="{193BFE3C-A177-4AFF-93C2-9CF73A4F94A2}" srcOrd="2" destOrd="0" presId="urn:microsoft.com/office/officeart/2005/8/layout/target3"/>
    <dgm:cxn modelId="{9A86291E-F223-49AD-B059-CEF6DEABA06D}" type="presParOf" srcId="{DC1E04D1-9975-495F-A5C2-EE08B3966B2F}" destId="{A8D99CA5-AA70-442E-9B42-3DD758F8E6B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E5D9A60-828A-41DC-BE33-1B8BB52A9748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6F6A01A-9BED-44C2-A807-18676C5263A3}">
      <dgm:prSet/>
      <dgm:spPr/>
      <dgm:t>
        <a:bodyPr/>
        <a:lstStyle/>
        <a:p>
          <a:pPr algn="ctr"/>
          <a:r>
            <a:rPr lang="en-GB" dirty="0"/>
            <a:t>Establishment of the Tribunal </a:t>
          </a:r>
          <a:endParaRPr lang="it-IT" dirty="0"/>
        </a:p>
      </dgm:t>
    </dgm:pt>
    <dgm:pt modelId="{D4862487-718A-40E6-9D8E-BB9F069492DB}" type="parTrans" cxnId="{A63CD213-CC63-4EB2-A8E3-2F1498DFE853}">
      <dgm:prSet/>
      <dgm:spPr/>
      <dgm:t>
        <a:bodyPr/>
        <a:lstStyle/>
        <a:p>
          <a:endParaRPr lang="it-IT"/>
        </a:p>
      </dgm:t>
    </dgm:pt>
    <dgm:pt modelId="{C87123DD-10C0-4908-A7A4-28C26DA5391C}" type="sibTrans" cxnId="{A63CD213-CC63-4EB2-A8E3-2F1498DFE853}">
      <dgm:prSet/>
      <dgm:spPr/>
      <dgm:t>
        <a:bodyPr/>
        <a:lstStyle/>
        <a:p>
          <a:endParaRPr lang="it-IT"/>
        </a:p>
      </dgm:t>
    </dgm:pt>
    <dgm:pt modelId="{076718F1-21C6-4687-BC7D-1F7CB0F3547C}">
      <dgm:prSet/>
      <dgm:spPr/>
      <dgm:t>
        <a:bodyPr/>
        <a:lstStyle/>
        <a:p>
          <a:r>
            <a:rPr lang="en-US"/>
            <a:t>Agreement between the parties regarding the number of arbitrators (see conditions of their nationalities), the method of their appointment (Rule 1)</a:t>
          </a:r>
          <a:endParaRPr lang="it-IT"/>
        </a:p>
      </dgm:t>
    </dgm:pt>
    <dgm:pt modelId="{E2B7890B-EA59-4503-ADF8-FF9C779EEB1B}" type="parTrans" cxnId="{BD837F1F-C1DF-4828-B4A3-C6C5F6D2564F}">
      <dgm:prSet/>
      <dgm:spPr/>
      <dgm:t>
        <a:bodyPr/>
        <a:lstStyle/>
        <a:p>
          <a:endParaRPr lang="it-IT"/>
        </a:p>
      </dgm:t>
    </dgm:pt>
    <dgm:pt modelId="{54838516-6EBB-4451-B56B-D15CA4B48A2D}" type="sibTrans" cxnId="{BD837F1F-C1DF-4828-B4A3-C6C5F6D2564F}">
      <dgm:prSet/>
      <dgm:spPr/>
      <dgm:t>
        <a:bodyPr/>
        <a:lstStyle/>
        <a:p>
          <a:endParaRPr lang="it-IT"/>
        </a:p>
      </dgm:t>
    </dgm:pt>
    <dgm:pt modelId="{50FB424A-329E-4CBD-B67F-6646A70C563A}">
      <dgm:prSet/>
      <dgm:spPr/>
      <dgm:t>
        <a:bodyPr/>
        <a:lstStyle/>
        <a:p>
          <a:r>
            <a:rPr lang="en-US" dirty="0"/>
            <a:t>No previous agreement, then proposals regarding the number of arbitrators and the method of their appointment; No agreement reached at any time 60 days after the registration of the request, then default mechanism as per Article 37.2.b ICISD Convention (Rules 2 and 3)</a:t>
          </a:r>
          <a:endParaRPr lang="it-IT" dirty="0"/>
        </a:p>
      </dgm:t>
    </dgm:pt>
    <dgm:pt modelId="{BC34D7BF-C1F4-4EB6-9FA4-391D7890D1A2}" type="parTrans" cxnId="{0C719019-FC9D-4AFB-AE23-4BB847F6232F}">
      <dgm:prSet/>
      <dgm:spPr/>
      <dgm:t>
        <a:bodyPr/>
        <a:lstStyle/>
        <a:p>
          <a:endParaRPr lang="it-IT"/>
        </a:p>
      </dgm:t>
    </dgm:pt>
    <dgm:pt modelId="{77826F09-6795-4DAB-8CDC-E1176634C14C}" type="sibTrans" cxnId="{0C719019-FC9D-4AFB-AE23-4BB847F6232F}">
      <dgm:prSet/>
      <dgm:spPr/>
      <dgm:t>
        <a:bodyPr/>
        <a:lstStyle/>
        <a:p>
          <a:endParaRPr lang="it-IT"/>
        </a:p>
      </dgm:t>
    </dgm:pt>
    <dgm:pt modelId="{41561339-993E-4E85-907D-1A449BB17934}">
      <dgm:prSet/>
      <dgm:spPr/>
      <dgm:t>
        <a:bodyPr/>
        <a:lstStyle/>
        <a:p>
          <a:r>
            <a:rPr lang="en-US" dirty="0"/>
            <a:t>No agreement reached as to the president of the tribunal within 90-day of the notice of registration of the request, the Chairman of the ICISD Administrative Council (= the President of the World Bank) appoints the arbitrator or arbitrators not yet appointed (Rule 4 and Article 38 ICSID Convention)</a:t>
          </a:r>
          <a:endParaRPr lang="it-IT" dirty="0"/>
        </a:p>
      </dgm:t>
    </dgm:pt>
    <dgm:pt modelId="{1625589A-58AD-4332-B724-62E1197DB59B}" type="parTrans" cxnId="{FE0BED31-DB94-4000-A417-18B7ED45E316}">
      <dgm:prSet/>
      <dgm:spPr/>
      <dgm:t>
        <a:bodyPr/>
        <a:lstStyle/>
        <a:p>
          <a:endParaRPr lang="it-IT"/>
        </a:p>
      </dgm:t>
    </dgm:pt>
    <dgm:pt modelId="{7760C1C9-09C1-4CE7-A6A6-5087058534F3}" type="sibTrans" cxnId="{FE0BED31-DB94-4000-A417-18B7ED45E316}">
      <dgm:prSet/>
      <dgm:spPr/>
      <dgm:t>
        <a:bodyPr/>
        <a:lstStyle/>
        <a:p>
          <a:endParaRPr lang="it-IT"/>
        </a:p>
      </dgm:t>
    </dgm:pt>
    <dgm:pt modelId="{2F4239DE-52A3-4FF9-97F1-526C49AD3CA6}" type="pres">
      <dgm:prSet presAssocID="{4E5D9A60-828A-41DC-BE33-1B8BB52A9748}" presName="outerComposite" presStyleCnt="0">
        <dgm:presLayoutVars>
          <dgm:chMax val="5"/>
          <dgm:dir/>
          <dgm:resizeHandles val="exact"/>
        </dgm:presLayoutVars>
      </dgm:prSet>
      <dgm:spPr/>
    </dgm:pt>
    <dgm:pt modelId="{691C3507-30F3-4707-AAA4-0D0C3A8F4D8D}" type="pres">
      <dgm:prSet presAssocID="{4E5D9A60-828A-41DC-BE33-1B8BB52A9748}" presName="dummyMaxCanvas" presStyleCnt="0">
        <dgm:presLayoutVars/>
      </dgm:prSet>
      <dgm:spPr/>
    </dgm:pt>
    <dgm:pt modelId="{108BEEB5-6DF0-4944-9B94-F2749D714148}" type="pres">
      <dgm:prSet presAssocID="{4E5D9A60-828A-41DC-BE33-1B8BB52A9748}" presName="FourNodes_1" presStyleLbl="node1" presStyleIdx="0" presStyleCnt="4">
        <dgm:presLayoutVars>
          <dgm:bulletEnabled val="1"/>
        </dgm:presLayoutVars>
      </dgm:prSet>
      <dgm:spPr/>
    </dgm:pt>
    <dgm:pt modelId="{DBE8D605-CF6D-4D46-9C48-4292924F5E00}" type="pres">
      <dgm:prSet presAssocID="{4E5D9A60-828A-41DC-BE33-1B8BB52A9748}" presName="FourNodes_2" presStyleLbl="node1" presStyleIdx="1" presStyleCnt="4">
        <dgm:presLayoutVars>
          <dgm:bulletEnabled val="1"/>
        </dgm:presLayoutVars>
      </dgm:prSet>
      <dgm:spPr/>
    </dgm:pt>
    <dgm:pt modelId="{2B9D42DC-FC89-42E0-8CD1-112263DE5C0B}" type="pres">
      <dgm:prSet presAssocID="{4E5D9A60-828A-41DC-BE33-1B8BB52A9748}" presName="FourNodes_3" presStyleLbl="node1" presStyleIdx="2" presStyleCnt="4">
        <dgm:presLayoutVars>
          <dgm:bulletEnabled val="1"/>
        </dgm:presLayoutVars>
      </dgm:prSet>
      <dgm:spPr/>
    </dgm:pt>
    <dgm:pt modelId="{CD49B8E0-286B-4996-BFD1-64064F938B39}" type="pres">
      <dgm:prSet presAssocID="{4E5D9A60-828A-41DC-BE33-1B8BB52A9748}" presName="FourNodes_4" presStyleLbl="node1" presStyleIdx="3" presStyleCnt="4">
        <dgm:presLayoutVars>
          <dgm:bulletEnabled val="1"/>
        </dgm:presLayoutVars>
      </dgm:prSet>
      <dgm:spPr/>
    </dgm:pt>
    <dgm:pt modelId="{8B87B582-6881-4AC3-829C-583319FB8009}" type="pres">
      <dgm:prSet presAssocID="{4E5D9A60-828A-41DC-BE33-1B8BB52A9748}" presName="FourConn_1-2" presStyleLbl="fgAccFollowNode1" presStyleIdx="0" presStyleCnt="3">
        <dgm:presLayoutVars>
          <dgm:bulletEnabled val="1"/>
        </dgm:presLayoutVars>
      </dgm:prSet>
      <dgm:spPr/>
    </dgm:pt>
    <dgm:pt modelId="{8714D6FC-6441-48A1-8305-FDB676F86122}" type="pres">
      <dgm:prSet presAssocID="{4E5D9A60-828A-41DC-BE33-1B8BB52A9748}" presName="FourConn_2-3" presStyleLbl="fgAccFollowNode1" presStyleIdx="1" presStyleCnt="3">
        <dgm:presLayoutVars>
          <dgm:bulletEnabled val="1"/>
        </dgm:presLayoutVars>
      </dgm:prSet>
      <dgm:spPr/>
    </dgm:pt>
    <dgm:pt modelId="{B75A7972-9129-4226-A8C0-3DC162ACBF6C}" type="pres">
      <dgm:prSet presAssocID="{4E5D9A60-828A-41DC-BE33-1B8BB52A9748}" presName="FourConn_3-4" presStyleLbl="fgAccFollowNode1" presStyleIdx="2" presStyleCnt="3">
        <dgm:presLayoutVars>
          <dgm:bulletEnabled val="1"/>
        </dgm:presLayoutVars>
      </dgm:prSet>
      <dgm:spPr/>
    </dgm:pt>
    <dgm:pt modelId="{848E4097-66D6-4597-91EC-3A499135D557}" type="pres">
      <dgm:prSet presAssocID="{4E5D9A60-828A-41DC-BE33-1B8BB52A9748}" presName="FourNodes_1_text" presStyleLbl="node1" presStyleIdx="3" presStyleCnt="4">
        <dgm:presLayoutVars>
          <dgm:bulletEnabled val="1"/>
        </dgm:presLayoutVars>
      </dgm:prSet>
      <dgm:spPr/>
    </dgm:pt>
    <dgm:pt modelId="{022C36B9-19BF-4B59-BC6D-C422CAEDAD39}" type="pres">
      <dgm:prSet presAssocID="{4E5D9A60-828A-41DC-BE33-1B8BB52A9748}" presName="FourNodes_2_text" presStyleLbl="node1" presStyleIdx="3" presStyleCnt="4">
        <dgm:presLayoutVars>
          <dgm:bulletEnabled val="1"/>
        </dgm:presLayoutVars>
      </dgm:prSet>
      <dgm:spPr/>
    </dgm:pt>
    <dgm:pt modelId="{CCA11FD1-A21E-45CF-A558-A5FDFB6CC7B2}" type="pres">
      <dgm:prSet presAssocID="{4E5D9A60-828A-41DC-BE33-1B8BB52A9748}" presName="FourNodes_3_text" presStyleLbl="node1" presStyleIdx="3" presStyleCnt="4">
        <dgm:presLayoutVars>
          <dgm:bulletEnabled val="1"/>
        </dgm:presLayoutVars>
      </dgm:prSet>
      <dgm:spPr/>
    </dgm:pt>
    <dgm:pt modelId="{2367EAAB-7A99-45C0-890F-11208C424B8F}" type="pres">
      <dgm:prSet presAssocID="{4E5D9A60-828A-41DC-BE33-1B8BB52A974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63CD213-CC63-4EB2-A8E3-2F1498DFE853}" srcId="{4E5D9A60-828A-41DC-BE33-1B8BB52A9748}" destId="{E6F6A01A-9BED-44C2-A807-18676C5263A3}" srcOrd="0" destOrd="0" parTransId="{D4862487-718A-40E6-9D8E-BB9F069492DB}" sibTransId="{C87123DD-10C0-4908-A7A4-28C26DA5391C}"/>
    <dgm:cxn modelId="{0C719019-FC9D-4AFB-AE23-4BB847F6232F}" srcId="{4E5D9A60-828A-41DC-BE33-1B8BB52A9748}" destId="{50FB424A-329E-4CBD-B67F-6646A70C563A}" srcOrd="2" destOrd="0" parTransId="{BC34D7BF-C1F4-4EB6-9FA4-391D7890D1A2}" sibTransId="{77826F09-6795-4DAB-8CDC-E1176634C14C}"/>
    <dgm:cxn modelId="{BD837F1F-C1DF-4828-B4A3-C6C5F6D2564F}" srcId="{4E5D9A60-828A-41DC-BE33-1B8BB52A9748}" destId="{076718F1-21C6-4687-BC7D-1F7CB0F3547C}" srcOrd="1" destOrd="0" parTransId="{E2B7890B-EA59-4503-ADF8-FF9C779EEB1B}" sibTransId="{54838516-6EBB-4451-B56B-D15CA4B48A2D}"/>
    <dgm:cxn modelId="{FE0BED31-DB94-4000-A417-18B7ED45E316}" srcId="{4E5D9A60-828A-41DC-BE33-1B8BB52A9748}" destId="{41561339-993E-4E85-907D-1A449BB17934}" srcOrd="3" destOrd="0" parTransId="{1625589A-58AD-4332-B724-62E1197DB59B}" sibTransId="{7760C1C9-09C1-4CE7-A6A6-5087058534F3}"/>
    <dgm:cxn modelId="{1050243E-EBDD-4570-BC00-D04D904FC12F}" type="presOf" srcId="{C87123DD-10C0-4908-A7A4-28C26DA5391C}" destId="{8B87B582-6881-4AC3-829C-583319FB8009}" srcOrd="0" destOrd="0" presId="urn:microsoft.com/office/officeart/2005/8/layout/vProcess5"/>
    <dgm:cxn modelId="{41DA3A5B-9DB6-4420-ABD0-727705EACCA2}" type="presOf" srcId="{50FB424A-329E-4CBD-B67F-6646A70C563A}" destId="{CCA11FD1-A21E-45CF-A558-A5FDFB6CC7B2}" srcOrd="1" destOrd="0" presId="urn:microsoft.com/office/officeart/2005/8/layout/vProcess5"/>
    <dgm:cxn modelId="{D600954E-D910-4EF9-A92C-322947689361}" type="presOf" srcId="{E6F6A01A-9BED-44C2-A807-18676C5263A3}" destId="{848E4097-66D6-4597-91EC-3A499135D557}" srcOrd="1" destOrd="0" presId="urn:microsoft.com/office/officeart/2005/8/layout/vProcess5"/>
    <dgm:cxn modelId="{DE216E54-F793-469B-AF05-E065C213D98A}" type="presOf" srcId="{076718F1-21C6-4687-BC7D-1F7CB0F3547C}" destId="{022C36B9-19BF-4B59-BC6D-C422CAEDAD39}" srcOrd="1" destOrd="0" presId="urn:microsoft.com/office/officeart/2005/8/layout/vProcess5"/>
    <dgm:cxn modelId="{EF84FA56-3F05-491F-BFFB-8A64D9197BB0}" type="presOf" srcId="{41561339-993E-4E85-907D-1A449BB17934}" destId="{2367EAAB-7A99-45C0-890F-11208C424B8F}" srcOrd="1" destOrd="0" presId="urn:microsoft.com/office/officeart/2005/8/layout/vProcess5"/>
    <dgm:cxn modelId="{9EFD0CA9-8260-4971-A3C8-7A2A7A9723F8}" type="presOf" srcId="{50FB424A-329E-4CBD-B67F-6646A70C563A}" destId="{2B9D42DC-FC89-42E0-8CD1-112263DE5C0B}" srcOrd="0" destOrd="0" presId="urn:microsoft.com/office/officeart/2005/8/layout/vProcess5"/>
    <dgm:cxn modelId="{4A9B7DB9-59DF-4A77-ACF3-DBAE55546884}" type="presOf" srcId="{41561339-993E-4E85-907D-1A449BB17934}" destId="{CD49B8E0-286B-4996-BFD1-64064F938B39}" srcOrd="0" destOrd="0" presId="urn:microsoft.com/office/officeart/2005/8/layout/vProcess5"/>
    <dgm:cxn modelId="{D65FBCB9-146B-4A3B-BFFE-44D75F5FF8AC}" type="presOf" srcId="{E6F6A01A-9BED-44C2-A807-18676C5263A3}" destId="{108BEEB5-6DF0-4944-9B94-F2749D714148}" srcOrd="0" destOrd="0" presId="urn:microsoft.com/office/officeart/2005/8/layout/vProcess5"/>
    <dgm:cxn modelId="{C13D6ECC-9B1A-4840-88C2-3E75E441F0D6}" type="presOf" srcId="{54838516-6EBB-4451-B56B-D15CA4B48A2D}" destId="{8714D6FC-6441-48A1-8305-FDB676F86122}" srcOrd="0" destOrd="0" presId="urn:microsoft.com/office/officeart/2005/8/layout/vProcess5"/>
    <dgm:cxn modelId="{92028FCD-D424-485B-B170-59DF9BF66762}" type="presOf" srcId="{076718F1-21C6-4687-BC7D-1F7CB0F3547C}" destId="{DBE8D605-CF6D-4D46-9C48-4292924F5E00}" srcOrd="0" destOrd="0" presId="urn:microsoft.com/office/officeart/2005/8/layout/vProcess5"/>
    <dgm:cxn modelId="{44F412DE-F021-4930-9551-629FCD48AE76}" type="presOf" srcId="{77826F09-6795-4DAB-8CDC-E1176634C14C}" destId="{B75A7972-9129-4226-A8C0-3DC162ACBF6C}" srcOrd="0" destOrd="0" presId="urn:microsoft.com/office/officeart/2005/8/layout/vProcess5"/>
    <dgm:cxn modelId="{34A50DF8-0019-45F9-9ADC-72E8C10C05D2}" type="presOf" srcId="{4E5D9A60-828A-41DC-BE33-1B8BB52A9748}" destId="{2F4239DE-52A3-4FF9-97F1-526C49AD3CA6}" srcOrd="0" destOrd="0" presId="urn:microsoft.com/office/officeart/2005/8/layout/vProcess5"/>
    <dgm:cxn modelId="{760CC1FB-DDAE-41BD-9B87-F7B4385940D0}" type="presParOf" srcId="{2F4239DE-52A3-4FF9-97F1-526C49AD3CA6}" destId="{691C3507-30F3-4707-AAA4-0D0C3A8F4D8D}" srcOrd="0" destOrd="0" presId="urn:microsoft.com/office/officeart/2005/8/layout/vProcess5"/>
    <dgm:cxn modelId="{06D9AAE8-2052-4AA2-9488-44538BDF3BCD}" type="presParOf" srcId="{2F4239DE-52A3-4FF9-97F1-526C49AD3CA6}" destId="{108BEEB5-6DF0-4944-9B94-F2749D714148}" srcOrd="1" destOrd="0" presId="urn:microsoft.com/office/officeart/2005/8/layout/vProcess5"/>
    <dgm:cxn modelId="{D7867F85-42DB-4AD7-9249-8DC42881DE61}" type="presParOf" srcId="{2F4239DE-52A3-4FF9-97F1-526C49AD3CA6}" destId="{DBE8D605-CF6D-4D46-9C48-4292924F5E00}" srcOrd="2" destOrd="0" presId="urn:microsoft.com/office/officeart/2005/8/layout/vProcess5"/>
    <dgm:cxn modelId="{DE0C7DAE-5755-4CF9-B516-6D12BA98D287}" type="presParOf" srcId="{2F4239DE-52A3-4FF9-97F1-526C49AD3CA6}" destId="{2B9D42DC-FC89-42E0-8CD1-112263DE5C0B}" srcOrd="3" destOrd="0" presId="urn:microsoft.com/office/officeart/2005/8/layout/vProcess5"/>
    <dgm:cxn modelId="{6F3C1135-5EC9-47D2-B9FD-0BE6063F64B1}" type="presParOf" srcId="{2F4239DE-52A3-4FF9-97F1-526C49AD3CA6}" destId="{CD49B8E0-286B-4996-BFD1-64064F938B39}" srcOrd="4" destOrd="0" presId="urn:microsoft.com/office/officeart/2005/8/layout/vProcess5"/>
    <dgm:cxn modelId="{0DBF05DF-E8E2-41F2-BF5E-E54E653DEFB8}" type="presParOf" srcId="{2F4239DE-52A3-4FF9-97F1-526C49AD3CA6}" destId="{8B87B582-6881-4AC3-829C-583319FB8009}" srcOrd="5" destOrd="0" presId="urn:microsoft.com/office/officeart/2005/8/layout/vProcess5"/>
    <dgm:cxn modelId="{56484AC3-D621-4153-A0E0-A751A610FF50}" type="presParOf" srcId="{2F4239DE-52A3-4FF9-97F1-526C49AD3CA6}" destId="{8714D6FC-6441-48A1-8305-FDB676F86122}" srcOrd="6" destOrd="0" presId="urn:microsoft.com/office/officeart/2005/8/layout/vProcess5"/>
    <dgm:cxn modelId="{A612834B-045B-4BCB-A999-EAF0CE1869AF}" type="presParOf" srcId="{2F4239DE-52A3-4FF9-97F1-526C49AD3CA6}" destId="{B75A7972-9129-4226-A8C0-3DC162ACBF6C}" srcOrd="7" destOrd="0" presId="urn:microsoft.com/office/officeart/2005/8/layout/vProcess5"/>
    <dgm:cxn modelId="{68CAD71E-81F8-45B3-802A-1D38EFA4DB75}" type="presParOf" srcId="{2F4239DE-52A3-4FF9-97F1-526C49AD3CA6}" destId="{848E4097-66D6-4597-91EC-3A499135D557}" srcOrd="8" destOrd="0" presId="urn:microsoft.com/office/officeart/2005/8/layout/vProcess5"/>
    <dgm:cxn modelId="{820F6C23-A75F-411D-A71E-EE050C2CC420}" type="presParOf" srcId="{2F4239DE-52A3-4FF9-97F1-526C49AD3CA6}" destId="{022C36B9-19BF-4B59-BC6D-C422CAEDAD39}" srcOrd="9" destOrd="0" presId="urn:microsoft.com/office/officeart/2005/8/layout/vProcess5"/>
    <dgm:cxn modelId="{CABA104F-6C68-48EF-BE38-B5F36B34A234}" type="presParOf" srcId="{2F4239DE-52A3-4FF9-97F1-526C49AD3CA6}" destId="{CCA11FD1-A21E-45CF-A558-A5FDFB6CC7B2}" srcOrd="10" destOrd="0" presId="urn:microsoft.com/office/officeart/2005/8/layout/vProcess5"/>
    <dgm:cxn modelId="{A658349F-3A7D-4544-B187-191993F925C3}" type="presParOf" srcId="{2F4239DE-52A3-4FF9-97F1-526C49AD3CA6}" destId="{2367EAAB-7A99-45C0-890F-11208C424B8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C15AA9C-1DEE-491B-A942-2D8BE1898AA6}" type="doc">
      <dgm:prSet loTypeId="urn:microsoft.com/office/officeart/2005/8/layout/venn2" loCatId="relationship" qsTypeId="urn:microsoft.com/office/officeart/2005/8/quickstyle/simple2" qsCatId="simple" csTypeId="urn:microsoft.com/office/officeart/2005/8/colors/accent2_3" csCatId="accent2" phldr="1"/>
      <dgm:spPr/>
    </dgm:pt>
    <dgm:pt modelId="{2211EF1E-2865-47A5-B110-F7AD8B22F14F}">
      <dgm:prSet phldrT="[Testo]" custT="1"/>
      <dgm:spPr>
        <a:solidFill>
          <a:schemeClr val="accent2"/>
        </a:solidFill>
      </dgm:spPr>
      <dgm:t>
        <a:bodyPr/>
        <a:lstStyle/>
        <a:p>
          <a:endParaRPr lang="it-IT" sz="2400" dirty="0"/>
        </a:p>
      </dgm:t>
    </dgm:pt>
    <dgm:pt modelId="{73A4D493-D935-441D-B6A4-5D58800B57F5}" type="parTrans" cxnId="{4C5A1AEB-97E5-44FA-BA3B-DA20E8FB4C40}">
      <dgm:prSet/>
      <dgm:spPr/>
      <dgm:t>
        <a:bodyPr/>
        <a:lstStyle/>
        <a:p>
          <a:endParaRPr lang="it-IT"/>
        </a:p>
      </dgm:t>
    </dgm:pt>
    <dgm:pt modelId="{5C024615-7007-45C2-8258-D488B17B91C6}" type="sibTrans" cxnId="{4C5A1AEB-97E5-44FA-BA3B-DA20E8FB4C40}">
      <dgm:prSet/>
      <dgm:spPr/>
      <dgm:t>
        <a:bodyPr/>
        <a:lstStyle/>
        <a:p>
          <a:endParaRPr lang="it-IT"/>
        </a:p>
      </dgm:t>
    </dgm:pt>
    <dgm:pt modelId="{D51D220F-0587-4D56-B5B4-CD4A0CB86960}">
      <dgm:prSet phldrT="[Testo]" custT="1"/>
      <dgm:spPr>
        <a:solidFill>
          <a:schemeClr val="accent1"/>
        </a:solidFill>
      </dgm:spPr>
      <dgm:t>
        <a:bodyPr/>
        <a:lstStyle/>
        <a:p>
          <a:endParaRPr lang="en-BZ" sz="1800" noProof="0" dirty="0"/>
        </a:p>
      </dgm:t>
    </dgm:pt>
    <dgm:pt modelId="{52A8A6CA-D2B4-43F0-9C5C-64B0AEBE77D2}" type="parTrans" cxnId="{5A3DACE8-DDB4-4CED-8B6D-FCEAA090D760}">
      <dgm:prSet/>
      <dgm:spPr/>
      <dgm:t>
        <a:bodyPr/>
        <a:lstStyle/>
        <a:p>
          <a:endParaRPr lang="it-IT"/>
        </a:p>
      </dgm:t>
    </dgm:pt>
    <dgm:pt modelId="{3E043CAD-CE6C-4AEF-BA09-9A0BD8C79CDE}" type="sibTrans" cxnId="{5A3DACE8-DDB4-4CED-8B6D-FCEAA090D760}">
      <dgm:prSet/>
      <dgm:spPr/>
      <dgm:t>
        <a:bodyPr/>
        <a:lstStyle/>
        <a:p>
          <a:endParaRPr lang="it-IT"/>
        </a:p>
      </dgm:t>
    </dgm:pt>
    <dgm:pt modelId="{67337B6C-5871-40C0-8A6D-09C8BB80C8B4}">
      <dgm:prSet phldrT="[Testo]" custT="1"/>
      <dgm:spPr>
        <a:solidFill>
          <a:schemeClr val="tx2"/>
        </a:solidFill>
      </dgm:spPr>
      <dgm:t>
        <a:bodyPr/>
        <a:lstStyle/>
        <a:p>
          <a:endParaRPr lang="en-BZ" sz="2000" noProof="0" dirty="0"/>
        </a:p>
      </dgm:t>
    </dgm:pt>
    <dgm:pt modelId="{1231C0DE-6544-4679-9C77-B1AE63D61E2E}" type="parTrans" cxnId="{A0947CA3-6F42-4039-93CC-DC199ED4FA27}">
      <dgm:prSet/>
      <dgm:spPr/>
      <dgm:t>
        <a:bodyPr/>
        <a:lstStyle/>
        <a:p>
          <a:endParaRPr lang="it-IT"/>
        </a:p>
      </dgm:t>
    </dgm:pt>
    <dgm:pt modelId="{AD909E32-42FB-405B-9BE6-C7381D154B54}" type="sibTrans" cxnId="{A0947CA3-6F42-4039-93CC-DC199ED4FA27}">
      <dgm:prSet/>
      <dgm:spPr/>
      <dgm:t>
        <a:bodyPr/>
        <a:lstStyle/>
        <a:p>
          <a:endParaRPr lang="it-IT"/>
        </a:p>
      </dgm:t>
    </dgm:pt>
    <dgm:pt modelId="{FF609CB1-C157-4820-8421-2FF41F1195C9}">
      <dgm:prSet phldrT="[Testo]" custT="1"/>
      <dgm:spPr/>
      <dgm:t>
        <a:bodyPr/>
        <a:lstStyle/>
        <a:p>
          <a:endParaRPr lang="en-BZ" sz="2000" noProof="0" dirty="0"/>
        </a:p>
      </dgm:t>
    </dgm:pt>
    <dgm:pt modelId="{901E4DEB-5E6E-4259-84AE-32337E1601FF}" type="parTrans" cxnId="{B5B8AF51-6B1F-4BFE-AC27-B594F375CF24}">
      <dgm:prSet/>
      <dgm:spPr/>
      <dgm:t>
        <a:bodyPr/>
        <a:lstStyle/>
        <a:p>
          <a:endParaRPr lang="it-IT"/>
        </a:p>
      </dgm:t>
    </dgm:pt>
    <dgm:pt modelId="{379CACA1-5639-4B0B-949C-3DB428D5A957}" type="sibTrans" cxnId="{B5B8AF51-6B1F-4BFE-AC27-B594F375CF24}">
      <dgm:prSet/>
      <dgm:spPr/>
      <dgm:t>
        <a:bodyPr/>
        <a:lstStyle/>
        <a:p>
          <a:endParaRPr lang="it-IT"/>
        </a:p>
      </dgm:t>
    </dgm:pt>
    <dgm:pt modelId="{4E47E00C-820C-4C50-A3AD-0DD3CF297148}">
      <dgm:prSet phldrT="[Testo]" custT="1"/>
      <dgm:spPr/>
      <dgm:t>
        <a:bodyPr/>
        <a:lstStyle/>
        <a:p>
          <a:pPr algn="ctr"/>
          <a:endParaRPr lang="en-BZ" sz="2000" noProof="0" dirty="0"/>
        </a:p>
      </dgm:t>
    </dgm:pt>
    <dgm:pt modelId="{D1708B09-CA98-47AD-AD2A-AE72987937B7}" type="sibTrans" cxnId="{868A8F02-616B-4595-9C3C-CCE617854E4D}">
      <dgm:prSet/>
      <dgm:spPr/>
      <dgm:t>
        <a:bodyPr/>
        <a:lstStyle/>
        <a:p>
          <a:endParaRPr lang="it-IT"/>
        </a:p>
      </dgm:t>
    </dgm:pt>
    <dgm:pt modelId="{7B2D7801-5F9D-4F3A-82BE-06AC3473A9D2}" type="parTrans" cxnId="{868A8F02-616B-4595-9C3C-CCE617854E4D}">
      <dgm:prSet/>
      <dgm:spPr/>
      <dgm:t>
        <a:bodyPr/>
        <a:lstStyle/>
        <a:p>
          <a:endParaRPr lang="it-IT"/>
        </a:p>
      </dgm:t>
    </dgm:pt>
    <dgm:pt modelId="{F783DB5E-6034-47AA-9804-967B6EB459A9}" type="pres">
      <dgm:prSet presAssocID="{6C15AA9C-1DEE-491B-A942-2D8BE1898AA6}" presName="Name0" presStyleCnt="0">
        <dgm:presLayoutVars>
          <dgm:chMax val="7"/>
          <dgm:resizeHandles val="exact"/>
        </dgm:presLayoutVars>
      </dgm:prSet>
      <dgm:spPr/>
    </dgm:pt>
    <dgm:pt modelId="{4E6F6131-D111-41C3-8FAD-B62611C769F8}" type="pres">
      <dgm:prSet presAssocID="{6C15AA9C-1DEE-491B-A942-2D8BE1898AA6}" presName="comp1" presStyleCnt="0"/>
      <dgm:spPr/>
    </dgm:pt>
    <dgm:pt modelId="{9E9F781B-5D09-4B6F-9A53-FB474FDC2BAA}" type="pres">
      <dgm:prSet presAssocID="{6C15AA9C-1DEE-491B-A942-2D8BE1898AA6}" presName="circle1" presStyleLbl="node1" presStyleIdx="0" presStyleCnt="5"/>
      <dgm:spPr/>
    </dgm:pt>
    <dgm:pt modelId="{D8C4C1AA-F3FF-40AC-87D0-EC9096E9CCDD}" type="pres">
      <dgm:prSet presAssocID="{6C15AA9C-1DEE-491B-A942-2D8BE1898AA6}" presName="c1text" presStyleLbl="node1" presStyleIdx="0" presStyleCnt="5">
        <dgm:presLayoutVars>
          <dgm:bulletEnabled val="1"/>
        </dgm:presLayoutVars>
      </dgm:prSet>
      <dgm:spPr/>
    </dgm:pt>
    <dgm:pt modelId="{7D5BE111-3339-4B56-A3E3-D4C6AF14A50B}" type="pres">
      <dgm:prSet presAssocID="{6C15AA9C-1DEE-491B-A942-2D8BE1898AA6}" presName="comp2" presStyleCnt="0"/>
      <dgm:spPr/>
    </dgm:pt>
    <dgm:pt modelId="{3DBC04FD-F547-45F7-A18B-F138B62A2483}" type="pres">
      <dgm:prSet presAssocID="{6C15AA9C-1DEE-491B-A942-2D8BE1898AA6}" presName="circle2" presStyleLbl="node1" presStyleIdx="1" presStyleCnt="5"/>
      <dgm:spPr/>
    </dgm:pt>
    <dgm:pt modelId="{BF9CC342-C4F1-4FC8-87D0-BF2653556A75}" type="pres">
      <dgm:prSet presAssocID="{6C15AA9C-1DEE-491B-A942-2D8BE1898AA6}" presName="c2text" presStyleLbl="node1" presStyleIdx="1" presStyleCnt="5">
        <dgm:presLayoutVars>
          <dgm:bulletEnabled val="1"/>
        </dgm:presLayoutVars>
      </dgm:prSet>
      <dgm:spPr/>
    </dgm:pt>
    <dgm:pt modelId="{D84BE6EA-E5BD-4EEA-94A8-0C562D07455D}" type="pres">
      <dgm:prSet presAssocID="{6C15AA9C-1DEE-491B-A942-2D8BE1898AA6}" presName="comp3" presStyleCnt="0"/>
      <dgm:spPr/>
    </dgm:pt>
    <dgm:pt modelId="{A4F9EFB4-D9DB-48C2-9012-4EC3060F6532}" type="pres">
      <dgm:prSet presAssocID="{6C15AA9C-1DEE-491B-A942-2D8BE1898AA6}" presName="circle3" presStyleLbl="node1" presStyleIdx="2" presStyleCnt="5"/>
      <dgm:spPr/>
    </dgm:pt>
    <dgm:pt modelId="{7C921FAB-29E2-4C57-BBBE-8EE335BA1B1C}" type="pres">
      <dgm:prSet presAssocID="{6C15AA9C-1DEE-491B-A942-2D8BE1898AA6}" presName="c3text" presStyleLbl="node1" presStyleIdx="2" presStyleCnt="5">
        <dgm:presLayoutVars>
          <dgm:bulletEnabled val="1"/>
        </dgm:presLayoutVars>
      </dgm:prSet>
      <dgm:spPr/>
    </dgm:pt>
    <dgm:pt modelId="{660B37C2-0B9D-4561-A1F8-B7F52F2F9369}" type="pres">
      <dgm:prSet presAssocID="{6C15AA9C-1DEE-491B-A942-2D8BE1898AA6}" presName="comp4" presStyleCnt="0"/>
      <dgm:spPr/>
    </dgm:pt>
    <dgm:pt modelId="{885D0854-E269-40B5-8622-6B28E205FC82}" type="pres">
      <dgm:prSet presAssocID="{6C15AA9C-1DEE-491B-A942-2D8BE1898AA6}" presName="circle4" presStyleLbl="node1" presStyleIdx="3" presStyleCnt="5"/>
      <dgm:spPr/>
    </dgm:pt>
    <dgm:pt modelId="{F7753BDE-8C4A-43D3-B28E-171FC7BFB0AA}" type="pres">
      <dgm:prSet presAssocID="{6C15AA9C-1DEE-491B-A942-2D8BE1898AA6}" presName="c4text" presStyleLbl="node1" presStyleIdx="3" presStyleCnt="5">
        <dgm:presLayoutVars>
          <dgm:bulletEnabled val="1"/>
        </dgm:presLayoutVars>
      </dgm:prSet>
      <dgm:spPr/>
    </dgm:pt>
    <dgm:pt modelId="{5FCB25A1-7CE4-46A9-9F37-428363255107}" type="pres">
      <dgm:prSet presAssocID="{6C15AA9C-1DEE-491B-A942-2D8BE1898AA6}" presName="comp5" presStyleCnt="0"/>
      <dgm:spPr/>
    </dgm:pt>
    <dgm:pt modelId="{FF3FF858-7805-4BE0-879E-AF6AEA7B0939}" type="pres">
      <dgm:prSet presAssocID="{6C15AA9C-1DEE-491B-A942-2D8BE1898AA6}" presName="circle5" presStyleLbl="node1" presStyleIdx="4" presStyleCnt="5"/>
      <dgm:spPr/>
    </dgm:pt>
    <dgm:pt modelId="{7EE9BAB5-648A-450E-A8F7-8055E31E6FF2}" type="pres">
      <dgm:prSet presAssocID="{6C15AA9C-1DEE-491B-A942-2D8BE1898AA6}" presName="c5text" presStyleLbl="node1" presStyleIdx="4" presStyleCnt="5">
        <dgm:presLayoutVars>
          <dgm:bulletEnabled val="1"/>
        </dgm:presLayoutVars>
      </dgm:prSet>
      <dgm:spPr/>
    </dgm:pt>
  </dgm:ptLst>
  <dgm:cxnLst>
    <dgm:cxn modelId="{868A8F02-616B-4595-9C3C-CCE617854E4D}" srcId="{6C15AA9C-1DEE-491B-A942-2D8BE1898AA6}" destId="{4E47E00C-820C-4C50-A3AD-0DD3CF297148}" srcOrd="0" destOrd="0" parTransId="{7B2D7801-5F9D-4F3A-82BE-06AC3473A9D2}" sibTransId="{D1708B09-CA98-47AD-AD2A-AE72987937B7}"/>
    <dgm:cxn modelId="{23833F1C-CE02-40C3-9AF0-571A026300C6}" type="presOf" srcId="{FF609CB1-C157-4820-8421-2FF41F1195C9}" destId="{FF3FF858-7805-4BE0-879E-AF6AEA7B0939}" srcOrd="0" destOrd="0" presId="urn:microsoft.com/office/officeart/2005/8/layout/venn2"/>
    <dgm:cxn modelId="{306CA127-42AB-473C-8B1F-B923543A0B03}" type="presOf" srcId="{67337B6C-5871-40C0-8A6D-09C8BB80C8B4}" destId="{F7753BDE-8C4A-43D3-B28E-171FC7BFB0AA}" srcOrd="1" destOrd="0" presId="urn:microsoft.com/office/officeart/2005/8/layout/venn2"/>
    <dgm:cxn modelId="{78208935-76B4-4305-86B0-A7AB54CD7A2B}" type="presOf" srcId="{4E47E00C-820C-4C50-A3AD-0DD3CF297148}" destId="{D8C4C1AA-F3FF-40AC-87D0-EC9096E9CCDD}" srcOrd="1" destOrd="0" presId="urn:microsoft.com/office/officeart/2005/8/layout/venn2"/>
    <dgm:cxn modelId="{9958B76F-CB6D-4145-A17D-7D1D3A43739C}" type="presOf" srcId="{4E47E00C-820C-4C50-A3AD-0DD3CF297148}" destId="{9E9F781B-5D09-4B6F-9A53-FB474FDC2BAA}" srcOrd="0" destOrd="0" presId="urn:microsoft.com/office/officeart/2005/8/layout/venn2"/>
    <dgm:cxn modelId="{B5B8AF51-6B1F-4BFE-AC27-B594F375CF24}" srcId="{6C15AA9C-1DEE-491B-A942-2D8BE1898AA6}" destId="{FF609CB1-C157-4820-8421-2FF41F1195C9}" srcOrd="4" destOrd="0" parTransId="{901E4DEB-5E6E-4259-84AE-32337E1601FF}" sibTransId="{379CACA1-5639-4B0B-949C-3DB428D5A957}"/>
    <dgm:cxn modelId="{93ABB47E-5C5A-42BB-B467-504C3D803F5E}" type="presOf" srcId="{FF609CB1-C157-4820-8421-2FF41F1195C9}" destId="{7EE9BAB5-648A-450E-A8F7-8055E31E6FF2}" srcOrd="1" destOrd="0" presId="urn:microsoft.com/office/officeart/2005/8/layout/venn2"/>
    <dgm:cxn modelId="{3C63A98D-3E79-45A2-83C3-15B93AF2233C}" type="presOf" srcId="{6C15AA9C-1DEE-491B-A942-2D8BE1898AA6}" destId="{F783DB5E-6034-47AA-9804-967B6EB459A9}" srcOrd="0" destOrd="0" presId="urn:microsoft.com/office/officeart/2005/8/layout/venn2"/>
    <dgm:cxn modelId="{A0947CA3-6F42-4039-93CC-DC199ED4FA27}" srcId="{6C15AA9C-1DEE-491B-A942-2D8BE1898AA6}" destId="{67337B6C-5871-40C0-8A6D-09C8BB80C8B4}" srcOrd="3" destOrd="0" parTransId="{1231C0DE-6544-4679-9C77-B1AE63D61E2E}" sibTransId="{AD909E32-42FB-405B-9BE6-C7381D154B54}"/>
    <dgm:cxn modelId="{F62D3CA5-565D-4AF6-AC01-662D58F9A450}" type="presOf" srcId="{2211EF1E-2865-47A5-B110-F7AD8B22F14F}" destId="{BF9CC342-C4F1-4FC8-87D0-BF2653556A75}" srcOrd="1" destOrd="0" presId="urn:microsoft.com/office/officeart/2005/8/layout/venn2"/>
    <dgm:cxn modelId="{204BFECD-70C8-474A-BD9F-DD70A5C58033}" type="presOf" srcId="{2211EF1E-2865-47A5-B110-F7AD8B22F14F}" destId="{3DBC04FD-F547-45F7-A18B-F138B62A2483}" srcOrd="0" destOrd="0" presId="urn:microsoft.com/office/officeart/2005/8/layout/venn2"/>
    <dgm:cxn modelId="{504A9AE0-CCA8-498A-8B50-1A7FA74CF9B6}" type="presOf" srcId="{67337B6C-5871-40C0-8A6D-09C8BB80C8B4}" destId="{885D0854-E269-40B5-8622-6B28E205FC82}" srcOrd="0" destOrd="0" presId="urn:microsoft.com/office/officeart/2005/8/layout/venn2"/>
    <dgm:cxn modelId="{DB2FA4E7-9360-4528-9DF6-58ED451FE941}" type="presOf" srcId="{D51D220F-0587-4D56-B5B4-CD4A0CB86960}" destId="{A4F9EFB4-D9DB-48C2-9012-4EC3060F6532}" srcOrd="0" destOrd="0" presId="urn:microsoft.com/office/officeart/2005/8/layout/venn2"/>
    <dgm:cxn modelId="{5A3DACE8-DDB4-4CED-8B6D-FCEAA090D760}" srcId="{6C15AA9C-1DEE-491B-A942-2D8BE1898AA6}" destId="{D51D220F-0587-4D56-B5B4-CD4A0CB86960}" srcOrd="2" destOrd="0" parTransId="{52A8A6CA-D2B4-43F0-9C5C-64B0AEBE77D2}" sibTransId="{3E043CAD-CE6C-4AEF-BA09-9A0BD8C79CDE}"/>
    <dgm:cxn modelId="{4C5A1AEB-97E5-44FA-BA3B-DA20E8FB4C40}" srcId="{6C15AA9C-1DEE-491B-A942-2D8BE1898AA6}" destId="{2211EF1E-2865-47A5-B110-F7AD8B22F14F}" srcOrd="1" destOrd="0" parTransId="{73A4D493-D935-441D-B6A4-5D58800B57F5}" sibTransId="{5C024615-7007-45C2-8258-D488B17B91C6}"/>
    <dgm:cxn modelId="{58FB30EC-1100-4977-9CCE-8C8AAD30E75C}" type="presOf" srcId="{D51D220F-0587-4D56-B5B4-CD4A0CB86960}" destId="{7C921FAB-29E2-4C57-BBBE-8EE335BA1B1C}" srcOrd="1" destOrd="0" presId="urn:microsoft.com/office/officeart/2005/8/layout/venn2"/>
    <dgm:cxn modelId="{28FA0C0A-58FE-4C70-8DAE-A7DF2C02063E}" type="presParOf" srcId="{F783DB5E-6034-47AA-9804-967B6EB459A9}" destId="{4E6F6131-D111-41C3-8FAD-B62611C769F8}" srcOrd="0" destOrd="0" presId="urn:microsoft.com/office/officeart/2005/8/layout/venn2"/>
    <dgm:cxn modelId="{BD5C38BC-EB4F-44F2-8129-11DFCE069B84}" type="presParOf" srcId="{4E6F6131-D111-41C3-8FAD-B62611C769F8}" destId="{9E9F781B-5D09-4B6F-9A53-FB474FDC2BAA}" srcOrd="0" destOrd="0" presId="urn:microsoft.com/office/officeart/2005/8/layout/venn2"/>
    <dgm:cxn modelId="{944CD895-94DD-4889-8ED8-F573C0923AD4}" type="presParOf" srcId="{4E6F6131-D111-41C3-8FAD-B62611C769F8}" destId="{D8C4C1AA-F3FF-40AC-87D0-EC9096E9CCDD}" srcOrd="1" destOrd="0" presId="urn:microsoft.com/office/officeart/2005/8/layout/venn2"/>
    <dgm:cxn modelId="{7120BD1D-BB7C-4F64-AF06-3ED3801A0DE5}" type="presParOf" srcId="{F783DB5E-6034-47AA-9804-967B6EB459A9}" destId="{7D5BE111-3339-4B56-A3E3-D4C6AF14A50B}" srcOrd="1" destOrd="0" presId="urn:microsoft.com/office/officeart/2005/8/layout/venn2"/>
    <dgm:cxn modelId="{23D27585-E16E-4064-B8E1-D61F87DD5AD2}" type="presParOf" srcId="{7D5BE111-3339-4B56-A3E3-D4C6AF14A50B}" destId="{3DBC04FD-F547-45F7-A18B-F138B62A2483}" srcOrd="0" destOrd="0" presId="urn:microsoft.com/office/officeart/2005/8/layout/venn2"/>
    <dgm:cxn modelId="{59E3B7A0-E779-4F45-B2D5-23C1CB194961}" type="presParOf" srcId="{7D5BE111-3339-4B56-A3E3-D4C6AF14A50B}" destId="{BF9CC342-C4F1-4FC8-87D0-BF2653556A75}" srcOrd="1" destOrd="0" presId="urn:microsoft.com/office/officeart/2005/8/layout/venn2"/>
    <dgm:cxn modelId="{52E374A7-B923-4763-A5BD-1B08C652122E}" type="presParOf" srcId="{F783DB5E-6034-47AA-9804-967B6EB459A9}" destId="{D84BE6EA-E5BD-4EEA-94A8-0C562D07455D}" srcOrd="2" destOrd="0" presId="urn:microsoft.com/office/officeart/2005/8/layout/venn2"/>
    <dgm:cxn modelId="{5C6DA3BA-CEA4-4E95-9EF4-7CE5C3E7B9D0}" type="presParOf" srcId="{D84BE6EA-E5BD-4EEA-94A8-0C562D07455D}" destId="{A4F9EFB4-D9DB-48C2-9012-4EC3060F6532}" srcOrd="0" destOrd="0" presId="urn:microsoft.com/office/officeart/2005/8/layout/venn2"/>
    <dgm:cxn modelId="{675537BF-0D83-4BEB-BFB3-7E9E3957F23A}" type="presParOf" srcId="{D84BE6EA-E5BD-4EEA-94A8-0C562D07455D}" destId="{7C921FAB-29E2-4C57-BBBE-8EE335BA1B1C}" srcOrd="1" destOrd="0" presId="urn:microsoft.com/office/officeart/2005/8/layout/venn2"/>
    <dgm:cxn modelId="{B07A4E4B-1F2D-4141-B8D3-466C4D583B2E}" type="presParOf" srcId="{F783DB5E-6034-47AA-9804-967B6EB459A9}" destId="{660B37C2-0B9D-4561-A1F8-B7F52F2F9369}" srcOrd="3" destOrd="0" presId="urn:microsoft.com/office/officeart/2005/8/layout/venn2"/>
    <dgm:cxn modelId="{FF730A71-4B47-48E2-88BF-F7B881692459}" type="presParOf" srcId="{660B37C2-0B9D-4561-A1F8-B7F52F2F9369}" destId="{885D0854-E269-40B5-8622-6B28E205FC82}" srcOrd="0" destOrd="0" presId="urn:microsoft.com/office/officeart/2005/8/layout/venn2"/>
    <dgm:cxn modelId="{1B3EECB2-D72B-4D32-AC6E-9008CBFB96AB}" type="presParOf" srcId="{660B37C2-0B9D-4561-A1F8-B7F52F2F9369}" destId="{F7753BDE-8C4A-43D3-B28E-171FC7BFB0AA}" srcOrd="1" destOrd="0" presId="urn:microsoft.com/office/officeart/2005/8/layout/venn2"/>
    <dgm:cxn modelId="{C13AF6CD-9895-4AD4-81D9-9275D3A1E8AC}" type="presParOf" srcId="{F783DB5E-6034-47AA-9804-967B6EB459A9}" destId="{5FCB25A1-7CE4-46A9-9F37-428363255107}" srcOrd="4" destOrd="0" presId="urn:microsoft.com/office/officeart/2005/8/layout/venn2"/>
    <dgm:cxn modelId="{6FF6E3C6-CE58-48B3-8F71-07EF8F117E83}" type="presParOf" srcId="{5FCB25A1-7CE4-46A9-9F37-428363255107}" destId="{FF3FF858-7805-4BE0-879E-AF6AEA7B0939}" srcOrd="0" destOrd="0" presId="urn:microsoft.com/office/officeart/2005/8/layout/venn2"/>
    <dgm:cxn modelId="{15A2DEDD-E2F0-47DC-9F3B-AA441F9BFFFF}" type="presParOf" srcId="{5FCB25A1-7CE4-46A9-9F37-428363255107}" destId="{7EE9BAB5-648A-450E-A8F7-8055E31E6FF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1220410-4CE4-4527-8BD3-55E39C81ADF4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EC0589C6-4103-4FC6-BB6E-7301AF39F3D6}">
      <dgm:prSet/>
      <dgm:spPr/>
      <dgm:t>
        <a:bodyPr/>
        <a:lstStyle/>
        <a:p>
          <a:r>
            <a:rPr lang="en-AU"/>
            <a:t>if in a contract clause: when the contract comes into effect between the parties</a:t>
          </a:r>
          <a:endParaRPr lang="it-IT"/>
        </a:p>
      </dgm:t>
    </dgm:pt>
    <dgm:pt modelId="{53F1C802-5EC4-426B-8A01-4E8E5BEBFA52}" type="parTrans" cxnId="{8B32EC56-B27E-4BA1-8601-E4512481A8B7}">
      <dgm:prSet/>
      <dgm:spPr/>
      <dgm:t>
        <a:bodyPr/>
        <a:lstStyle/>
        <a:p>
          <a:endParaRPr lang="it-IT"/>
        </a:p>
      </dgm:t>
    </dgm:pt>
    <dgm:pt modelId="{9C2A587B-0B27-4C86-9701-A7F75D29BB2C}" type="sibTrans" cxnId="{8B32EC56-B27E-4BA1-8601-E4512481A8B7}">
      <dgm:prSet/>
      <dgm:spPr/>
      <dgm:t>
        <a:bodyPr/>
        <a:lstStyle/>
        <a:p>
          <a:endParaRPr lang="it-IT"/>
        </a:p>
      </dgm:t>
    </dgm:pt>
    <dgm:pt modelId="{B536762A-F98B-4987-AF0E-FF4E566EDB1C}">
      <dgm:prSet/>
      <dgm:spPr/>
      <dgm:t>
        <a:bodyPr/>
        <a:lstStyle/>
        <a:p>
          <a:r>
            <a:rPr lang="en-AU"/>
            <a:t>If in a treaty provision: when the claimant accepts the standing offer of the host State to arbitrate their dispute</a:t>
          </a:r>
          <a:endParaRPr lang="it-IT"/>
        </a:p>
      </dgm:t>
    </dgm:pt>
    <dgm:pt modelId="{1A457F5F-0A3E-431A-B4EA-E804FAA5F881}" type="parTrans" cxnId="{B7D9035D-1D51-4578-9793-42920100C68F}">
      <dgm:prSet/>
      <dgm:spPr/>
      <dgm:t>
        <a:bodyPr/>
        <a:lstStyle/>
        <a:p>
          <a:endParaRPr lang="it-IT"/>
        </a:p>
      </dgm:t>
    </dgm:pt>
    <dgm:pt modelId="{B47D051C-AB76-4BB5-A650-8E11E70BBE8F}" type="sibTrans" cxnId="{B7D9035D-1D51-4578-9793-42920100C68F}">
      <dgm:prSet/>
      <dgm:spPr/>
      <dgm:t>
        <a:bodyPr/>
        <a:lstStyle/>
        <a:p>
          <a:endParaRPr lang="it-IT"/>
        </a:p>
      </dgm:t>
    </dgm:pt>
    <dgm:pt modelId="{E952F278-6C61-4C8F-B8A8-1F2304B0E024}" type="pres">
      <dgm:prSet presAssocID="{B1220410-4CE4-4527-8BD3-55E39C81ADF4}" presName="CompostProcess" presStyleCnt="0">
        <dgm:presLayoutVars>
          <dgm:dir/>
          <dgm:resizeHandles val="exact"/>
        </dgm:presLayoutVars>
      </dgm:prSet>
      <dgm:spPr/>
    </dgm:pt>
    <dgm:pt modelId="{6CB39780-EFA0-4FD3-B955-6A3A8B4E06BA}" type="pres">
      <dgm:prSet presAssocID="{B1220410-4CE4-4527-8BD3-55E39C81ADF4}" presName="arrow" presStyleLbl="bgShp" presStyleIdx="0" presStyleCnt="1"/>
      <dgm:spPr/>
    </dgm:pt>
    <dgm:pt modelId="{0C14DCEA-4339-4A5D-9713-A90844EBD876}" type="pres">
      <dgm:prSet presAssocID="{B1220410-4CE4-4527-8BD3-55E39C81ADF4}" presName="linearProcess" presStyleCnt="0"/>
      <dgm:spPr/>
    </dgm:pt>
    <dgm:pt modelId="{0DC4BB4E-D1AE-480C-BE90-3B15326A11AC}" type="pres">
      <dgm:prSet presAssocID="{EC0589C6-4103-4FC6-BB6E-7301AF39F3D6}" presName="textNode" presStyleLbl="node1" presStyleIdx="0" presStyleCnt="2">
        <dgm:presLayoutVars>
          <dgm:bulletEnabled val="1"/>
        </dgm:presLayoutVars>
      </dgm:prSet>
      <dgm:spPr/>
    </dgm:pt>
    <dgm:pt modelId="{12982021-CB60-4F49-BBAB-4041C9E08488}" type="pres">
      <dgm:prSet presAssocID="{9C2A587B-0B27-4C86-9701-A7F75D29BB2C}" presName="sibTrans" presStyleCnt="0"/>
      <dgm:spPr/>
    </dgm:pt>
    <dgm:pt modelId="{FF9A802D-FD8F-4EE4-BAE8-325BB651C793}" type="pres">
      <dgm:prSet presAssocID="{B536762A-F98B-4987-AF0E-FF4E566EDB1C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B7D9035D-1D51-4578-9793-42920100C68F}" srcId="{B1220410-4CE4-4527-8BD3-55E39C81ADF4}" destId="{B536762A-F98B-4987-AF0E-FF4E566EDB1C}" srcOrd="1" destOrd="0" parTransId="{1A457F5F-0A3E-431A-B4EA-E804FAA5F881}" sibTransId="{B47D051C-AB76-4BB5-A650-8E11E70BBE8F}"/>
    <dgm:cxn modelId="{24F7DC60-8191-4FA6-BC2A-3166E790660C}" type="presOf" srcId="{B1220410-4CE4-4527-8BD3-55E39C81ADF4}" destId="{E952F278-6C61-4C8F-B8A8-1F2304B0E024}" srcOrd="0" destOrd="0" presId="urn:microsoft.com/office/officeart/2005/8/layout/hProcess9"/>
    <dgm:cxn modelId="{8B32EC56-B27E-4BA1-8601-E4512481A8B7}" srcId="{B1220410-4CE4-4527-8BD3-55E39C81ADF4}" destId="{EC0589C6-4103-4FC6-BB6E-7301AF39F3D6}" srcOrd="0" destOrd="0" parTransId="{53F1C802-5EC4-426B-8A01-4E8E5BEBFA52}" sibTransId="{9C2A587B-0B27-4C86-9701-A7F75D29BB2C}"/>
    <dgm:cxn modelId="{C2689F8E-D4D7-49F8-B84E-8540A3B9DE1F}" type="presOf" srcId="{EC0589C6-4103-4FC6-BB6E-7301AF39F3D6}" destId="{0DC4BB4E-D1AE-480C-BE90-3B15326A11AC}" srcOrd="0" destOrd="0" presId="urn:microsoft.com/office/officeart/2005/8/layout/hProcess9"/>
    <dgm:cxn modelId="{87920CD3-657C-417B-82AB-61AFF3991B45}" type="presOf" srcId="{B536762A-F98B-4987-AF0E-FF4E566EDB1C}" destId="{FF9A802D-FD8F-4EE4-BAE8-325BB651C793}" srcOrd="0" destOrd="0" presId="urn:microsoft.com/office/officeart/2005/8/layout/hProcess9"/>
    <dgm:cxn modelId="{ED6CE3BC-7991-4BF8-A62C-7DF828033D7D}" type="presParOf" srcId="{E952F278-6C61-4C8F-B8A8-1F2304B0E024}" destId="{6CB39780-EFA0-4FD3-B955-6A3A8B4E06BA}" srcOrd="0" destOrd="0" presId="urn:microsoft.com/office/officeart/2005/8/layout/hProcess9"/>
    <dgm:cxn modelId="{26BAD8C5-CDAC-4431-9B31-302016D4037F}" type="presParOf" srcId="{E952F278-6C61-4C8F-B8A8-1F2304B0E024}" destId="{0C14DCEA-4339-4A5D-9713-A90844EBD876}" srcOrd="1" destOrd="0" presId="urn:microsoft.com/office/officeart/2005/8/layout/hProcess9"/>
    <dgm:cxn modelId="{F10EE8D0-4C2E-4400-847C-6647836971CE}" type="presParOf" srcId="{0C14DCEA-4339-4A5D-9713-A90844EBD876}" destId="{0DC4BB4E-D1AE-480C-BE90-3B15326A11AC}" srcOrd="0" destOrd="0" presId="urn:microsoft.com/office/officeart/2005/8/layout/hProcess9"/>
    <dgm:cxn modelId="{6884D761-3770-4C50-AAD9-2D8C9F42EDCA}" type="presParOf" srcId="{0C14DCEA-4339-4A5D-9713-A90844EBD876}" destId="{12982021-CB60-4F49-BBAB-4041C9E08488}" srcOrd="1" destOrd="0" presId="urn:microsoft.com/office/officeart/2005/8/layout/hProcess9"/>
    <dgm:cxn modelId="{AB859685-685B-440E-8666-22438DCDA26D}" type="presParOf" srcId="{0C14DCEA-4339-4A5D-9713-A90844EBD876}" destId="{FF9A802D-FD8F-4EE4-BAE8-325BB651C793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503BAE-D3B0-4F7C-BBDE-8E1F81F6B385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4F238672-8395-4595-B72D-F9CE285A392D}">
      <dgm:prSet/>
      <dgm:spPr/>
      <dgm:t>
        <a:bodyPr/>
        <a:lstStyle/>
        <a:p>
          <a:r>
            <a:rPr lang="en-BZ" noProof="0" dirty="0"/>
            <a:t>Instruments of consent to arbitration</a:t>
          </a:r>
        </a:p>
      </dgm:t>
    </dgm:pt>
    <dgm:pt modelId="{BA9D06B9-D270-44CF-9A70-B6B88C10A6FC}" type="parTrans" cxnId="{66FDA756-EFF6-43BB-A75F-28FD3F3CC957}">
      <dgm:prSet/>
      <dgm:spPr/>
      <dgm:t>
        <a:bodyPr/>
        <a:lstStyle/>
        <a:p>
          <a:endParaRPr lang="it-IT"/>
        </a:p>
      </dgm:t>
    </dgm:pt>
    <dgm:pt modelId="{E3FEE8CA-AB4D-4EF1-A3E1-2CC53A4832D1}" type="sibTrans" cxnId="{66FDA756-EFF6-43BB-A75F-28FD3F3CC957}">
      <dgm:prSet/>
      <dgm:spPr/>
      <dgm:t>
        <a:bodyPr/>
        <a:lstStyle/>
        <a:p>
          <a:endParaRPr lang="it-IT"/>
        </a:p>
      </dgm:t>
    </dgm:pt>
    <dgm:pt modelId="{BEE28EB4-8927-4AE4-A373-6A1F89441FE5}" type="pres">
      <dgm:prSet presAssocID="{07503BAE-D3B0-4F7C-BBDE-8E1F81F6B38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5C0AA2A-F12A-4CC2-A122-58C3BCA44ABE}" type="pres">
      <dgm:prSet presAssocID="{4F238672-8395-4595-B72D-F9CE285A392D}" presName="circle1" presStyleLbl="node1" presStyleIdx="0" presStyleCnt="1"/>
      <dgm:spPr/>
    </dgm:pt>
    <dgm:pt modelId="{82C19034-D615-4EC4-920E-A09ECE38B071}" type="pres">
      <dgm:prSet presAssocID="{4F238672-8395-4595-B72D-F9CE285A392D}" presName="space" presStyleCnt="0"/>
      <dgm:spPr/>
    </dgm:pt>
    <dgm:pt modelId="{F8B2B574-8657-404D-A895-9FE016FE4218}" type="pres">
      <dgm:prSet presAssocID="{4F238672-8395-4595-B72D-F9CE285A392D}" presName="rect1" presStyleLbl="alignAcc1" presStyleIdx="0" presStyleCnt="1"/>
      <dgm:spPr/>
    </dgm:pt>
    <dgm:pt modelId="{56EE2A6F-3BEA-4D24-9EFB-8294DE4A4EEF}" type="pres">
      <dgm:prSet presAssocID="{4F238672-8395-4595-B72D-F9CE285A392D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031F790D-D4DA-46FC-82A9-B13FED6ACF36}" type="presOf" srcId="{07503BAE-D3B0-4F7C-BBDE-8E1F81F6B385}" destId="{BEE28EB4-8927-4AE4-A373-6A1F89441FE5}" srcOrd="0" destOrd="0" presId="urn:microsoft.com/office/officeart/2005/8/layout/target3"/>
    <dgm:cxn modelId="{03EB8747-6A3A-44F2-B8F6-C4E961FA0E41}" type="presOf" srcId="{4F238672-8395-4595-B72D-F9CE285A392D}" destId="{56EE2A6F-3BEA-4D24-9EFB-8294DE4A4EEF}" srcOrd="1" destOrd="0" presId="urn:microsoft.com/office/officeart/2005/8/layout/target3"/>
    <dgm:cxn modelId="{81EE526E-E025-4C43-8E82-6D396735F8A3}" type="presOf" srcId="{4F238672-8395-4595-B72D-F9CE285A392D}" destId="{F8B2B574-8657-404D-A895-9FE016FE4218}" srcOrd="0" destOrd="0" presId="urn:microsoft.com/office/officeart/2005/8/layout/target3"/>
    <dgm:cxn modelId="{66FDA756-EFF6-43BB-A75F-28FD3F3CC957}" srcId="{07503BAE-D3B0-4F7C-BBDE-8E1F81F6B385}" destId="{4F238672-8395-4595-B72D-F9CE285A392D}" srcOrd="0" destOrd="0" parTransId="{BA9D06B9-D270-44CF-9A70-B6B88C10A6FC}" sibTransId="{E3FEE8CA-AB4D-4EF1-A3E1-2CC53A4832D1}"/>
    <dgm:cxn modelId="{976FA1FC-A70A-4EA3-BB7B-E17E2104074F}" type="presParOf" srcId="{BEE28EB4-8927-4AE4-A373-6A1F89441FE5}" destId="{D5C0AA2A-F12A-4CC2-A122-58C3BCA44ABE}" srcOrd="0" destOrd="0" presId="urn:microsoft.com/office/officeart/2005/8/layout/target3"/>
    <dgm:cxn modelId="{73C0743A-565F-46BF-9A0C-D642B6544C56}" type="presParOf" srcId="{BEE28EB4-8927-4AE4-A373-6A1F89441FE5}" destId="{82C19034-D615-4EC4-920E-A09ECE38B071}" srcOrd="1" destOrd="0" presId="urn:microsoft.com/office/officeart/2005/8/layout/target3"/>
    <dgm:cxn modelId="{AD1EC3CF-F02D-442E-819C-6820B4840542}" type="presParOf" srcId="{BEE28EB4-8927-4AE4-A373-6A1F89441FE5}" destId="{F8B2B574-8657-404D-A895-9FE016FE4218}" srcOrd="2" destOrd="0" presId="urn:microsoft.com/office/officeart/2005/8/layout/target3"/>
    <dgm:cxn modelId="{E6701E5B-CDCF-4C24-8126-8C435E21F551}" type="presParOf" srcId="{BEE28EB4-8927-4AE4-A373-6A1F89441FE5}" destId="{56EE2A6F-3BEA-4D24-9EFB-8294DE4A4EE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ECDCC01-D3FB-4CA2-8CB1-82A76E78AC49}" type="doc">
      <dgm:prSet loTypeId="urn:microsoft.com/office/officeart/2005/8/layout/target3" loCatId="relationship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FBCF9879-AED1-4797-B0C9-2F57F1B8DF92}">
      <dgm:prSet/>
      <dgm:spPr/>
      <dgm:t>
        <a:bodyPr/>
        <a:lstStyle/>
        <a:p>
          <a:r>
            <a:rPr lang="it-IT"/>
            <a:t>Procedural Orders</a:t>
          </a:r>
        </a:p>
      </dgm:t>
    </dgm:pt>
    <dgm:pt modelId="{EB28BF9C-82B0-4839-8BD5-78DE417A7BDB}" type="parTrans" cxnId="{02B7C8DB-C4B4-4EF6-93DD-E2A921D18ACB}">
      <dgm:prSet/>
      <dgm:spPr/>
      <dgm:t>
        <a:bodyPr/>
        <a:lstStyle/>
        <a:p>
          <a:endParaRPr lang="it-IT"/>
        </a:p>
      </dgm:t>
    </dgm:pt>
    <dgm:pt modelId="{5283622F-4688-42D5-BFC9-BDBC00C8D773}" type="sibTrans" cxnId="{02B7C8DB-C4B4-4EF6-93DD-E2A921D18ACB}">
      <dgm:prSet/>
      <dgm:spPr/>
      <dgm:t>
        <a:bodyPr/>
        <a:lstStyle/>
        <a:p>
          <a:endParaRPr lang="it-IT"/>
        </a:p>
      </dgm:t>
    </dgm:pt>
    <dgm:pt modelId="{580617EA-96E9-4685-8DCD-3FCA71A5AC79}" type="pres">
      <dgm:prSet presAssocID="{6ECDCC01-D3FB-4CA2-8CB1-82A76E78AC4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225D9E8-BAB7-4EA6-9AD5-2C95F7FC17EA}" type="pres">
      <dgm:prSet presAssocID="{FBCF9879-AED1-4797-B0C9-2F57F1B8DF92}" presName="circle1" presStyleLbl="node1" presStyleIdx="0" presStyleCnt="1"/>
      <dgm:spPr/>
    </dgm:pt>
    <dgm:pt modelId="{6DF64A09-E089-4543-BDA4-1D4E053417D6}" type="pres">
      <dgm:prSet presAssocID="{FBCF9879-AED1-4797-B0C9-2F57F1B8DF92}" presName="space" presStyleCnt="0"/>
      <dgm:spPr/>
    </dgm:pt>
    <dgm:pt modelId="{557A5D40-C950-4831-AB22-B1E53AFC3248}" type="pres">
      <dgm:prSet presAssocID="{FBCF9879-AED1-4797-B0C9-2F57F1B8DF92}" presName="rect1" presStyleLbl="alignAcc1" presStyleIdx="0" presStyleCnt="1"/>
      <dgm:spPr/>
    </dgm:pt>
    <dgm:pt modelId="{77144664-69D5-4E8A-B6D1-41EB61D7B512}" type="pres">
      <dgm:prSet presAssocID="{FBCF9879-AED1-4797-B0C9-2F57F1B8DF92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9BC606A5-704E-4562-B914-AEFA4C86E1E2}" type="presOf" srcId="{FBCF9879-AED1-4797-B0C9-2F57F1B8DF92}" destId="{557A5D40-C950-4831-AB22-B1E53AFC3248}" srcOrd="0" destOrd="0" presId="urn:microsoft.com/office/officeart/2005/8/layout/target3"/>
    <dgm:cxn modelId="{A6760CD9-74D6-446B-B981-F23F6895221D}" type="presOf" srcId="{6ECDCC01-D3FB-4CA2-8CB1-82A76E78AC49}" destId="{580617EA-96E9-4685-8DCD-3FCA71A5AC79}" srcOrd="0" destOrd="0" presId="urn:microsoft.com/office/officeart/2005/8/layout/target3"/>
    <dgm:cxn modelId="{02B7C8DB-C4B4-4EF6-93DD-E2A921D18ACB}" srcId="{6ECDCC01-D3FB-4CA2-8CB1-82A76E78AC49}" destId="{FBCF9879-AED1-4797-B0C9-2F57F1B8DF92}" srcOrd="0" destOrd="0" parTransId="{EB28BF9C-82B0-4839-8BD5-78DE417A7BDB}" sibTransId="{5283622F-4688-42D5-BFC9-BDBC00C8D773}"/>
    <dgm:cxn modelId="{77AF4EE1-FFC8-42F9-A3E9-41A97BE7AE16}" type="presOf" srcId="{FBCF9879-AED1-4797-B0C9-2F57F1B8DF92}" destId="{77144664-69D5-4E8A-B6D1-41EB61D7B512}" srcOrd="1" destOrd="0" presId="urn:microsoft.com/office/officeart/2005/8/layout/target3"/>
    <dgm:cxn modelId="{5DE9B943-1C24-4C66-94A8-B6B9EFF0054D}" type="presParOf" srcId="{580617EA-96E9-4685-8DCD-3FCA71A5AC79}" destId="{8225D9E8-BAB7-4EA6-9AD5-2C95F7FC17EA}" srcOrd="0" destOrd="0" presId="urn:microsoft.com/office/officeart/2005/8/layout/target3"/>
    <dgm:cxn modelId="{1801F35E-3C72-4F9D-93D7-71E09B0BEE5F}" type="presParOf" srcId="{580617EA-96E9-4685-8DCD-3FCA71A5AC79}" destId="{6DF64A09-E089-4543-BDA4-1D4E053417D6}" srcOrd="1" destOrd="0" presId="urn:microsoft.com/office/officeart/2005/8/layout/target3"/>
    <dgm:cxn modelId="{8A9677F3-8C6E-4ABD-BF63-833489BB13B6}" type="presParOf" srcId="{580617EA-96E9-4685-8DCD-3FCA71A5AC79}" destId="{557A5D40-C950-4831-AB22-B1E53AFC3248}" srcOrd="2" destOrd="0" presId="urn:microsoft.com/office/officeart/2005/8/layout/target3"/>
    <dgm:cxn modelId="{EC8C85EF-005C-4BA7-9013-16ADE18DE265}" type="presParOf" srcId="{580617EA-96E9-4685-8DCD-3FCA71A5AC79}" destId="{77144664-69D5-4E8A-B6D1-41EB61D7B512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EBC6CBC-951A-4DC4-840F-917C41170F4B}" type="doc">
      <dgm:prSet loTypeId="urn:microsoft.com/office/officeart/2005/8/layout/venn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89AD09E-CBC7-469C-A4D3-81C071A15D6F}">
      <dgm:prSet/>
      <dgm:spPr/>
      <dgm:t>
        <a:bodyPr/>
        <a:lstStyle/>
        <a:p>
          <a:r>
            <a:rPr lang="en-US" dirty="0"/>
            <a:t>Rule 19: Orders issued by the tribunal for the conduct of the proceedings</a:t>
          </a:r>
          <a:endParaRPr lang="it-IT" dirty="0"/>
        </a:p>
      </dgm:t>
    </dgm:pt>
    <dgm:pt modelId="{607AD6BA-63B1-4E09-9DDE-F7442179A457}" type="parTrans" cxnId="{3E8483E3-A27F-4410-A363-617AB872433E}">
      <dgm:prSet/>
      <dgm:spPr/>
      <dgm:t>
        <a:bodyPr/>
        <a:lstStyle/>
        <a:p>
          <a:endParaRPr lang="it-IT"/>
        </a:p>
      </dgm:t>
    </dgm:pt>
    <dgm:pt modelId="{C02524AC-0E36-4865-AFD4-26956553BEEF}" type="sibTrans" cxnId="{3E8483E3-A27F-4410-A363-617AB872433E}">
      <dgm:prSet/>
      <dgm:spPr/>
      <dgm:t>
        <a:bodyPr/>
        <a:lstStyle/>
        <a:p>
          <a:endParaRPr lang="it-IT"/>
        </a:p>
      </dgm:t>
    </dgm:pt>
    <dgm:pt modelId="{9B1B2343-9A46-4B08-836C-7C5C3885747E}" type="pres">
      <dgm:prSet presAssocID="{8EBC6CBC-951A-4DC4-840F-917C41170F4B}" presName="Name0" presStyleCnt="0">
        <dgm:presLayoutVars>
          <dgm:chMax val="7"/>
          <dgm:resizeHandles val="exact"/>
        </dgm:presLayoutVars>
      </dgm:prSet>
      <dgm:spPr/>
    </dgm:pt>
    <dgm:pt modelId="{E0865BD2-5B5B-4D6D-8BF8-7954348E2C36}" type="pres">
      <dgm:prSet presAssocID="{8EBC6CBC-951A-4DC4-840F-917C41170F4B}" presName="comp1" presStyleCnt="0"/>
      <dgm:spPr/>
    </dgm:pt>
    <dgm:pt modelId="{884AC2D8-DA8D-439F-B9A0-6F2C6AEEBF62}" type="pres">
      <dgm:prSet presAssocID="{8EBC6CBC-951A-4DC4-840F-917C41170F4B}" presName="circle1" presStyleLbl="node1" presStyleIdx="0" presStyleCnt="1"/>
      <dgm:spPr/>
    </dgm:pt>
    <dgm:pt modelId="{53195758-E888-48DD-9D01-B6DDDBB48EBB}" type="pres">
      <dgm:prSet presAssocID="{8EBC6CBC-951A-4DC4-840F-917C41170F4B}" presName="c1text" presStyleLbl="node1" presStyleIdx="0" presStyleCnt="1">
        <dgm:presLayoutVars>
          <dgm:bulletEnabled val="1"/>
        </dgm:presLayoutVars>
      </dgm:prSet>
      <dgm:spPr/>
    </dgm:pt>
  </dgm:ptLst>
  <dgm:cxnLst>
    <dgm:cxn modelId="{3AE98F13-5FD1-43D1-A221-AB475A928356}" type="presOf" srcId="{8EBC6CBC-951A-4DC4-840F-917C41170F4B}" destId="{9B1B2343-9A46-4B08-836C-7C5C3885747E}" srcOrd="0" destOrd="0" presId="urn:microsoft.com/office/officeart/2005/8/layout/venn2"/>
    <dgm:cxn modelId="{BDCB285D-C4E6-4436-9EB3-E83619073EC7}" type="presOf" srcId="{489AD09E-CBC7-469C-A4D3-81C071A15D6F}" destId="{884AC2D8-DA8D-439F-B9A0-6F2C6AEEBF62}" srcOrd="0" destOrd="0" presId="urn:microsoft.com/office/officeart/2005/8/layout/venn2"/>
    <dgm:cxn modelId="{5AC10E99-37E0-4561-9926-9FDC64268ECE}" type="presOf" srcId="{489AD09E-CBC7-469C-A4D3-81C071A15D6F}" destId="{53195758-E888-48DD-9D01-B6DDDBB48EBB}" srcOrd="1" destOrd="0" presId="urn:microsoft.com/office/officeart/2005/8/layout/venn2"/>
    <dgm:cxn modelId="{3E8483E3-A27F-4410-A363-617AB872433E}" srcId="{8EBC6CBC-951A-4DC4-840F-917C41170F4B}" destId="{489AD09E-CBC7-469C-A4D3-81C071A15D6F}" srcOrd="0" destOrd="0" parTransId="{607AD6BA-63B1-4E09-9DDE-F7442179A457}" sibTransId="{C02524AC-0E36-4865-AFD4-26956553BEEF}"/>
    <dgm:cxn modelId="{FFF7A953-F2BD-4BBA-8A54-BAD69BA3A017}" type="presParOf" srcId="{9B1B2343-9A46-4B08-836C-7C5C3885747E}" destId="{E0865BD2-5B5B-4D6D-8BF8-7954348E2C36}" srcOrd="0" destOrd="0" presId="urn:microsoft.com/office/officeart/2005/8/layout/venn2"/>
    <dgm:cxn modelId="{19B0B66C-DD05-4E5B-A26C-1BAE68A655BB}" type="presParOf" srcId="{E0865BD2-5B5B-4D6D-8BF8-7954348E2C36}" destId="{884AC2D8-DA8D-439F-B9A0-6F2C6AEEBF62}" srcOrd="0" destOrd="0" presId="urn:microsoft.com/office/officeart/2005/8/layout/venn2"/>
    <dgm:cxn modelId="{46B63A3A-D250-4EB2-AB48-849D83224F24}" type="presParOf" srcId="{E0865BD2-5B5B-4D6D-8BF8-7954348E2C36}" destId="{53195758-E888-48DD-9D01-B6DDDBB48EB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C15AA9C-1DEE-491B-A942-2D8BE1898AA6}" type="doc">
      <dgm:prSet loTypeId="urn:microsoft.com/office/officeart/2005/8/layout/venn2" loCatId="relationship" qsTypeId="urn:microsoft.com/office/officeart/2005/8/quickstyle/simple2" qsCatId="simple" csTypeId="urn:microsoft.com/office/officeart/2005/8/colors/accent2_3" csCatId="accent2" phldr="1"/>
      <dgm:spPr/>
    </dgm:pt>
    <dgm:pt modelId="{2211EF1E-2865-47A5-B110-F7AD8B22F14F}">
      <dgm:prSet phldrT="[Testo]" custT="1"/>
      <dgm:spPr>
        <a:solidFill>
          <a:schemeClr val="accent2"/>
        </a:solidFill>
      </dgm:spPr>
      <dgm:t>
        <a:bodyPr/>
        <a:lstStyle/>
        <a:p>
          <a:endParaRPr lang="it-IT" sz="2400" dirty="0"/>
        </a:p>
      </dgm:t>
    </dgm:pt>
    <dgm:pt modelId="{73A4D493-D935-441D-B6A4-5D58800B57F5}" type="parTrans" cxnId="{4C5A1AEB-97E5-44FA-BA3B-DA20E8FB4C40}">
      <dgm:prSet/>
      <dgm:spPr/>
      <dgm:t>
        <a:bodyPr/>
        <a:lstStyle/>
        <a:p>
          <a:endParaRPr lang="it-IT"/>
        </a:p>
      </dgm:t>
    </dgm:pt>
    <dgm:pt modelId="{5C024615-7007-45C2-8258-D488B17B91C6}" type="sibTrans" cxnId="{4C5A1AEB-97E5-44FA-BA3B-DA20E8FB4C40}">
      <dgm:prSet/>
      <dgm:spPr/>
      <dgm:t>
        <a:bodyPr/>
        <a:lstStyle/>
        <a:p>
          <a:endParaRPr lang="it-IT"/>
        </a:p>
      </dgm:t>
    </dgm:pt>
    <dgm:pt modelId="{D51D220F-0587-4D56-B5B4-CD4A0CB86960}">
      <dgm:prSet phldrT="[Testo]" custT="1"/>
      <dgm:spPr>
        <a:solidFill>
          <a:schemeClr val="accent1"/>
        </a:solidFill>
      </dgm:spPr>
      <dgm:t>
        <a:bodyPr/>
        <a:lstStyle/>
        <a:p>
          <a:endParaRPr lang="en-BZ" sz="1800" noProof="0" dirty="0"/>
        </a:p>
      </dgm:t>
    </dgm:pt>
    <dgm:pt modelId="{52A8A6CA-D2B4-43F0-9C5C-64B0AEBE77D2}" type="parTrans" cxnId="{5A3DACE8-DDB4-4CED-8B6D-FCEAA090D760}">
      <dgm:prSet/>
      <dgm:spPr/>
      <dgm:t>
        <a:bodyPr/>
        <a:lstStyle/>
        <a:p>
          <a:endParaRPr lang="it-IT"/>
        </a:p>
      </dgm:t>
    </dgm:pt>
    <dgm:pt modelId="{3E043CAD-CE6C-4AEF-BA09-9A0BD8C79CDE}" type="sibTrans" cxnId="{5A3DACE8-DDB4-4CED-8B6D-FCEAA090D760}">
      <dgm:prSet/>
      <dgm:spPr/>
      <dgm:t>
        <a:bodyPr/>
        <a:lstStyle/>
        <a:p>
          <a:endParaRPr lang="it-IT"/>
        </a:p>
      </dgm:t>
    </dgm:pt>
    <dgm:pt modelId="{67337B6C-5871-40C0-8A6D-09C8BB80C8B4}">
      <dgm:prSet phldrT="[Testo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BZ" sz="2000" noProof="0" dirty="0"/>
        </a:p>
      </dgm:t>
    </dgm:pt>
    <dgm:pt modelId="{1231C0DE-6544-4679-9C77-B1AE63D61E2E}" type="parTrans" cxnId="{A0947CA3-6F42-4039-93CC-DC199ED4FA27}">
      <dgm:prSet/>
      <dgm:spPr/>
      <dgm:t>
        <a:bodyPr/>
        <a:lstStyle/>
        <a:p>
          <a:endParaRPr lang="it-IT"/>
        </a:p>
      </dgm:t>
    </dgm:pt>
    <dgm:pt modelId="{AD909E32-42FB-405B-9BE6-C7381D154B54}" type="sibTrans" cxnId="{A0947CA3-6F42-4039-93CC-DC199ED4FA27}">
      <dgm:prSet/>
      <dgm:spPr/>
      <dgm:t>
        <a:bodyPr/>
        <a:lstStyle/>
        <a:p>
          <a:endParaRPr lang="it-IT"/>
        </a:p>
      </dgm:t>
    </dgm:pt>
    <dgm:pt modelId="{FF609CB1-C157-4820-8421-2FF41F1195C9}">
      <dgm:prSet phldrT="[Testo]" custT="1"/>
      <dgm:spPr>
        <a:solidFill>
          <a:schemeClr val="tx2"/>
        </a:solidFill>
      </dgm:spPr>
      <dgm:t>
        <a:bodyPr/>
        <a:lstStyle/>
        <a:p>
          <a:endParaRPr lang="en-BZ" sz="2000" noProof="0" dirty="0"/>
        </a:p>
      </dgm:t>
    </dgm:pt>
    <dgm:pt modelId="{901E4DEB-5E6E-4259-84AE-32337E1601FF}" type="parTrans" cxnId="{B5B8AF51-6B1F-4BFE-AC27-B594F375CF24}">
      <dgm:prSet/>
      <dgm:spPr/>
      <dgm:t>
        <a:bodyPr/>
        <a:lstStyle/>
        <a:p>
          <a:endParaRPr lang="it-IT"/>
        </a:p>
      </dgm:t>
    </dgm:pt>
    <dgm:pt modelId="{379CACA1-5639-4B0B-949C-3DB428D5A957}" type="sibTrans" cxnId="{B5B8AF51-6B1F-4BFE-AC27-B594F375CF24}">
      <dgm:prSet/>
      <dgm:spPr/>
      <dgm:t>
        <a:bodyPr/>
        <a:lstStyle/>
        <a:p>
          <a:endParaRPr lang="it-IT"/>
        </a:p>
      </dgm:t>
    </dgm:pt>
    <dgm:pt modelId="{4E47E00C-820C-4C50-A3AD-0DD3CF297148}">
      <dgm:prSet phldrT="[Testo]" custT="1"/>
      <dgm:spPr/>
      <dgm:t>
        <a:bodyPr/>
        <a:lstStyle/>
        <a:p>
          <a:pPr algn="ctr"/>
          <a:endParaRPr lang="en-BZ" sz="2000" noProof="0" dirty="0"/>
        </a:p>
      </dgm:t>
    </dgm:pt>
    <dgm:pt modelId="{D1708B09-CA98-47AD-AD2A-AE72987937B7}" type="sibTrans" cxnId="{868A8F02-616B-4595-9C3C-CCE617854E4D}">
      <dgm:prSet/>
      <dgm:spPr/>
      <dgm:t>
        <a:bodyPr/>
        <a:lstStyle/>
        <a:p>
          <a:endParaRPr lang="it-IT"/>
        </a:p>
      </dgm:t>
    </dgm:pt>
    <dgm:pt modelId="{7B2D7801-5F9D-4F3A-82BE-06AC3473A9D2}" type="parTrans" cxnId="{868A8F02-616B-4595-9C3C-CCE617854E4D}">
      <dgm:prSet/>
      <dgm:spPr/>
      <dgm:t>
        <a:bodyPr/>
        <a:lstStyle/>
        <a:p>
          <a:endParaRPr lang="it-IT"/>
        </a:p>
      </dgm:t>
    </dgm:pt>
    <dgm:pt modelId="{F783DB5E-6034-47AA-9804-967B6EB459A9}" type="pres">
      <dgm:prSet presAssocID="{6C15AA9C-1DEE-491B-A942-2D8BE1898AA6}" presName="Name0" presStyleCnt="0">
        <dgm:presLayoutVars>
          <dgm:chMax val="7"/>
          <dgm:resizeHandles val="exact"/>
        </dgm:presLayoutVars>
      </dgm:prSet>
      <dgm:spPr/>
    </dgm:pt>
    <dgm:pt modelId="{4E6F6131-D111-41C3-8FAD-B62611C769F8}" type="pres">
      <dgm:prSet presAssocID="{6C15AA9C-1DEE-491B-A942-2D8BE1898AA6}" presName="comp1" presStyleCnt="0"/>
      <dgm:spPr/>
    </dgm:pt>
    <dgm:pt modelId="{9E9F781B-5D09-4B6F-9A53-FB474FDC2BAA}" type="pres">
      <dgm:prSet presAssocID="{6C15AA9C-1DEE-491B-A942-2D8BE1898AA6}" presName="circle1" presStyleLbl="node1" presStyleIdx="0" presStyleCnt="5"/>
      <dgm:spPr/>
    </dgm:pt>
    <dgm:pt modelId="{D8C4C1AA-F3FF-40AC-87D0-EC9096E9CCDD}" type="pres">
      <dgm:prSet presAssocID="{6C15AA9C-1DEE-491B-A942-2D8BE1898AA6}" presName="c1text" presStyleLbl="node1" presStyleIdx="0" presStyleCnt="5">
        <dgm:presLayoutVars>
          <dgm:bulletEnabled val="1"/>
        </dgm:presLayoutVars>
      </dgm:prSet>
      <dgm:spPr/>
    </dgm:pt>
    <dgm:pt modelId="{7D5BE111-3339-4B56-A3E3-D4C6AF14A50B}" type="pres">
      <dgm:prSet presAssocID="{6C15AA9C-1DEE-491B-A942-2D8BE1898AA6}" presName="comp2" presStyleCnt="0"/>
      <dgm:spPr/>
    </dgm:pt>
    <dgm:pt modelId="{3DBC04FD-F547-45F7-A18B-F138B62A2483}" type="pres">
      <dgm:prSet presAssocID="{6C15AA9C-1DEE-491B-A942-2D8BE1898AA6}" presName="circle2" presStyleLbl="node1" presStyleIdx="1" presStyleCnt="5"/>
      <dgm:spPr/>
    </dgm:pt>
    <dgm:pt modelId="{BF9CC342-C4F1-4FC8-87D0-BF2653556A75}" type="pres">
      <dgm:prSet presAssocID="{6C15AA9C-1DEE-491B-A942-2D8BE1898AA6}" presName="c2text" presStyleLbl="node1" presStyleIdx="1" presStyleCnt="5">
        <dgm:presLayoutVars>
          <dgm:bulletEnabled val="1"/>
        </dgm:presLayoutVars>
      </dgm:prSet>
      <dgm:spPr/>
    </dgm:pt>
    <dgm:pt modelId="{D84BE6EA-E5BD-4EEA-94A8-0C562D07455D}" type="pres">
      <dgm:prSet presAssocID="{6C15AA9C-1DEE-491B-A942-2D8BE1898AA6}" presName="comp3" presStyleCnt="0"/>
      <dgm:spPr/>
    </dgm:pt>
    <dgm:pt modelId="{A4F9EFB4-D9DB-48C2-9012-4EC3060F6532}" type="pres">
      <dgm:prSet presAssocID="{6C15AA9C-1DEE-491B-A942-2D8BE1898AA6}" presName="circle3" presStyleLbl="node1" presStyleIdx="2" presStyleCnt="5"/>
      <dgm:spPr/>
    </dgm:pt>
    <dgm:pt modelId="{7C921FAB-29E2-4C57-BBBE-8EE335BA1B1C}" type="pres">
      <dgm:prSet presAssocID="{6C15AA9C-1DEE-491B-A942-2D8BE1898AA6}" presName="c3text" presStyleLbl="node1" presStyleIdx="2" presStyleCnt="5">
        <dgm:presLayoutVars>
          <dgm:bulletEnabled val="1"/>
        </dgm:presLayoutVars>
      </dgm:prSet>
      <dgm:spPr/>
    </dgm:pt>
    <dgm:pt modelId="{660B37C2-0B9D-4561-A1F8-B7F52F2F9369}" type="pres">
      <dgm:prSet presAssocID="{6C15AA9C-1DEE-491B-A942-2D8BE1898AA6}" presName="comp4" presStyleCnt="0"/>
      <dgm:spPr/>
    </dgm:pt>
    <dgm:pt modelId="{885D0854-E269-40B5-8622-6B28E205FC82}" type="pres">
      <dgm:prSet presAssocID="{6C15AA9C-1DEE-491B-A942-2D8BE1898AA6}" presName="circle4" presStyleLbl="node1" presStyleIdx="3" presStyleCnt="5"/>
      <dgm:spPr/>
    </dgm:pt>
    <dgm:pt modelId="{F7753BDE-8C4A-43D3-B28E-171FC7BFB0AA}" type="pres">
      <dgm:prSet presAssocID="{6C15AA9C-1DEE-491B-A942-2D8BE1898AA6}" presName="c4text" presStyleLbl="node1" presStyleIdx="3" presStyleCnt="5">
        <dgm:presLayoutVars>
          <dgm:bulletEnabled val="1"/>
        </dgm:presLayoutVars>
      </dgm:prSet>
      <dgm:spPr/>
    </dgm:pt>
    <dgm:pt modelId="{5FCB25A1-7CE4-46A9-9F37-428363255107}" type="pres">
      <dgm:prSet presAssocID="{6C15AA9C-1DEE-491B-A942-2D8BE1898AA6}" presName="comp5" presStyleCnt="0"/>
      <dgm:spPr/>
    </dgm:pt>
    <dgm:pt modelId="{FF3FF858-7805-4BE0-879E-AF6AEA7B0939}" type="pres">
      <dgm:prSet presAssocID="{6C15AA9C-1DEE-491B-A942-2D8BE1898AA6}" presName="circle5" presStyleLbl="node1" presStyleIdx="4" presStyleCnt="5"/>
      <dgm:spPr/>
    </dgm:pt>
    <dgm:pt modelId="{7EE9BAB5-648A-450E-A8F7-8055E31E6FF2}" type="pres">
      <dgm:prSet presAssocID="{6C15AA9C-1DEE-491B-A942-2D8BE1898AA6}" presName="c5text" presStyleLbl="node1" presStyleIdx="4" presStyleCnt="5">
        <dgm:presLayoutVars>
          <dgm:bulletEnabled val="1"/>
        </dgm:presLayoutVars>
      </dgm:prSet>
      <dgm:spPr/>
    </dgm:pt>
  </dgm:ptLst>
  <dgm:cxnLst>
    <dgm:cxn modelId="{868A8F02-616B-4595-9C3C-CCE617854E4D}" srcId="{6C15AA9C-1DEE-491B-A942-2D8BE1898AA6}" destId="{4E47E00C-820C-4C50-A3AD-0DD3CF297148}" srcOrd="0" destOrd="0" parTransId="{7B2D7801-5F9D-4F3A-82BE-06AC3473A9D2}" sibTransId="{D1708B09-CA98-47AD-AD2A-AE72987937B7}"/>
    <dgm:cxn modelId="{23833F1C-CE02-40C3-9AF0-571A026300C6}" type="presOf" srcId="{FF609CB1-C157-4820-8421-2FF41F1195C9}" destId="{FF3FF858-7805-4BE0-879E-AF6AEA7B0939}" srcOrd="0" destOrd="0" presId="urn:microsoft.com/office/officeart/2005/8/layout/venn2"/>
    <dgm:cxn modelId="{306CA127-42AB-473C-8B1F-B923543A0B03}" type="presOf" srcId="{67337B6C-5871-40C0-8A6D-09C8BB80C8B4}" destId="{F7753BDE-8C4A-43D3-B28E-171FC7BFB0AA}" srcOrd="1" destOrd="0" presId="urn:microsoft.com/office/officeart/2005/8/layout/venn2"/>
    <dgm:cxn modelId="{78208935-76B4-4305-86B0-A7AB54CD7A2B}" type="presOf" srcId="{4E47E00C-820C-4C50-A3AD-0DD3CF297148}" destId="{D8C4C1AA-F3FF-40AC-87D0-EC9096E9CCDD}" srcOrd="1" destOrd="0" presId="urn:microsoft.com/office/officeart/2005/8/layout/venn2"/>
    <dgm:cxn modelId="{9958B76F-CB6D-4145-A17D-7D1D3A43739C}" type="presOf" srcId="{4E47E00C-820C-4C50-A3AD-0DD3CF297148}" destId="{9E9F781B-5D09-4B6F-9A53-FB474FDC2BAA}" srcOrd="0" destOrd="0" presId="urn:microsoft.com/office/officeart/2005/8/layout/venn2"/>
    <dgm:cxn modelId="{B5B8AF51-6B1F-4BFE-AC27-B594F375CF24}" srcId="{6C15AA9C-1DEE-491B-A942-2D8BE1898AA6}" destId="{FF609CB1-C157-4820-8421-2FF41F1195C9}" srcOrd="4" destOrd="0" parTransId="{901E4DEB-5E6E-4259-84AE-32337E1601FF}" sibTransId="{379CACA1-5639-4B0B-949C-3DB428D5A957}"/>
    <dgm:cxn modelId="{93ABB47E-5C5A-42BB-B467-504C3D803F5E}" type="presOf" srcId="{FF609CB1-C157-4820-8421-2FF41F1195C9}" destId="{7EE9BAB5-648A-450E-A8F7-8055E31E6FF2}" srcOrd="1" destOrd="0" presId="urn:microsoft.com/office/officeart/2005/8/layout/venn2"/>
    <dgm:cxn modelId="{3C63A98D-3E79-45A2-83C3-15B93AF2233C}" type="presOf" srcId="{6C15AA9C-1DEE-491B-A942-2D8BE1898AA6}" destId="{F783DB5E-6034-47AA-9804-967B6EB459A9}" srcOrd="0" destOrd="0" presId="urn:microsoft.com/office/officeart/2005/8/layout/venn2"/>
    <dgm:cxn modelId="{A0947CA3-6F42-4039-93CC-DC199ED4FA27}" srcId="{6C15AA9C-1DEE-491B-A942-2D8BE1898AA6}" destId="{67337B6C-5871-40C0-8A6D-09C8BB80C8B4}" srcOrd="3" destOrd="0" parTransId="{1231C0DE-6544-4679-9C77-B1AE63D61E2E}" sibTransId="{AD909E32-42FB-405B-9BE6-C7381D154B54}"/>
    <dgm:cxn modelId="{F62D3CA5-565D-4AF6-AC01-662D58F9A450}" type="presOf" srcId="{2211EF1E-2865-47A5-B110-F7AD8B22F14F}" destId="{BF9CC342-C4F1-4FC8-87D0-BF2653556A75}" srcOrd="1" destOrd="0" presId="urn:microsoft.com/office/officeart/2005/8/layout/venn2"/>
    <dgm:cxn modelId="{204BFECD-70C8-474A-BD9F-DD70A5C58033}" type="presOf" srcId="{2211EF1E-2865-47A5-B110-F7AD8B22F14F}" destId="{3DBC04FD-F547-45F7-A18B-F138B62A2483}" srcOrd="0" destOrd="0" presId="urn:microsoft.com/office/officeart/2005/8/layout/venn2"/>
    <dgm:cxn modelId="{504A9AE0-CCA8-498A-8B50-1A7FA74CF9B6}" type="presOf" srcId="{67337B6C-5871-40C0-8A6D-09C8BB80C8B4}" destId="{885D0854-E269-40B5-8622-6B28E205FC82}" srcOrd="0" destOrd="0" presId="urn:microsoft.com/office/officeart/2005/8/layout/venn2"/>
    <dgm:cxn modelId="{DB2FA4E7-9360-4528-9DF6-58ED451FE941}" type="presOf" srcId="{D51D220F-0587-4D56-B5B4-CD4A0CB86960}" destId="{A4F9EFB4-D9DB-48C2-9012-4EC3060F6532}" srcOrd="0" destOrd="0" presId="urn:microsoft.com/office/officeart/2005/8/layout/venn2"/>
    <dgm:cxn modelId="{5A3DACE8-DDB4-4CED-8B6D-FCEAA090D760}" srcId="{6C15AA9C-1DEE-491B-A942-2D8BE1898AA6}" destId="{D51D220F-0587-4D56-B5B4-CD4A0CB86960}" srcOrd="2" destOrd="0" parTransId="{52A8A6CA-D2B4-43F0-9C5C-64B0AEBE77D2}" sibTransId="{3E043CAD-CE6C-4AEF-BA09-9A0BD8C79CDE}"/>
    <dgm:cxn modelId="{4C5A1AEB-97E5-44FA-BA3B-DA20E8FB4C40}" srcId="{6C15AA9C-1DEE-491B-A942-2D8BE1898AA6}" destId="{2211EF1E-2865-47A5-B110-F7AD8B22F14F}" srcOrd="1" destOrd="0" parTransId="{73A4D493-D935-441D-B6A4-5D58800B57F5}" sibTransId="{5C024615-7007-45C2-8258-D488B17B91C6}"/>
    <dgm:cxn modelId="{58FB30EC-1100-4977-9CCE-8C8AAD30E75C}" type="presOf" srcId="{D51D220F-0587-4D56-B5B4-CD4A0CB86960}" destId="{7C921FAB-29E2-4C57-BBBE-8EE335BA1B1C}" srcOrd="1" destOrd="0" presId="urn:microsoft.com/office/officeart/2005/8/layout/venn2"/>
    <dgm:cxn modelId="{28FA0C0A-58FE-4C70-8DAE-A7DF2C02063E}" type="presParOf" srcId="{F783DB5E-6034-47AA-9804-967B6EB459A9}" destId="{4E6F6131-D111-41C3-8FAD-B62611C769F8}" srcOrd="0" destOrd="0" presId="urn:microsoft.com/office/officeart/2005/8/layout/venn2"/>
    <dgm:cxn modelId="{BD5C38BC-EB4F-44F2-8129-11DFCE069B84}" type="presParOf" srcId="{4E6F6131-D111-41C3-8FAD-B62611C769F8}" destId="{9E9F781B-5D09-4B6F-9A53-FB474FDC2BAA}" srcOrd="0" destOrd="0" presId="urn:microsoft.com/office/officeart/2005/8/layout/venn2"/>
    <dgm:cxn modelId="{944CD895-94DD-4889-8ED8-F573C0923AD4}" type="presParOf" srcId="{4E6F6131-D111-41C3-8FAD-B62611C769F8}" destId="{D8C4C1AA-F3FF-40AC-87D0-EC9096E9CCDD}" srcOrd="1" destOrd="0" presId="urn:microsoft.com/office/officeart/2005/8/layout/venn2"/>
    <dgm:cxn modelId="{7120BD1D-BB7C-4F64-AF06-3ED3801A0DE5}" type="presParOf" srcId="{F783DB5E-6034-47AA-9804-967B6EB459A9}" destId="{7D5BE111-3339-4B56-A3E3-D4C6AF14A50B}" srcOrd="1" destOrd="0" presId="urn:microsoft.com/office/officeart/2005/8/layout/venn2"/>
    <dgm:cxn modelId="{23D27585-E16E-4064-B8E1-D61F87DD5AD2}" type="presParOf" srcId="{7D5BE111-3339-4B56-A3E3-D4C6AF14A50B}" destId="{3DBC04FD-F547-45F7-A18B-F138B62A2483}" srcOrd="0" destOrd="0" presId="urn:microsoft.com/office/officeart/2005/8/layout/venn2"/>
    <dgm:cxn modelId="{59E3B7A0-E779-4F45-B2D5-23C1CB194961}" type="presParOf" srcId="{7D5BE111-3339-4B56-A3E3-D4C6AF14A50B}" destId="{BF9CC342-C4F1-4FC8-87D0-BF2653556A75}" srcOrd="1" destOrd="0" presId="urn:microsoft.com/office/officeart/2005/8/layout/venn2"/>
    <dgm:cxn modelId="{52E374A7-B923-4763-A5BD-1B08C652122E}" type="presParOf" srcId="{F783DB5E-6034-47AA-9804-967B6EB459A9}" destId="{D84BE6EA-E5BD-4EEA-94A8-0C562D07455D}" srcOrd="2" destOrd="0" presId="urn:microsoft.com/office/officeart/2005/8/layout/venn2"/>
    <dgm:cxn modelId="{5C6DA3BA-CEA4-4E95-9EF4-7CE5C3E7B9D0}" type="presParOf" srcId="{D84BE6EA-E5BD-4EEA-94A8-0C562D07455D}" destId="{A4F9EFB4-D9DB-48C2-9012-4EC3060F6532}" srcOrd="0" destOrd="0" presId="urn:microsoft.com/office/officeart/2005/8/layout/venn2"/>
    <dgm:cxn modelId="{675537BF-0D83-4BEB-BFB3-7E9E3957F23A}" type="presParOf" srcId="{D84BE6EA-E5BD-4EEA-94A8-0C562D07455D}" destId="{7C921FAB-29E2-4C57-BBBE-8EE335BA1B1C}" srcOrd="1" destOrd="0" presId="urn:microsoft.com/office/officeart/2005/8/layout/venn2"/>
    <dgm:cxn modelId="{B07A4E4B-1F2D-4141-B8D3-466C4D583B2E}" type="presParOf" srcId="{F783DB5E-6034-47AA-9804-967B6EB459A9}" destId="{660B37C2-0B9D-4561-A1F8-B7F52F2F9369}" srcOrd="3" destOrd="0" presId="urn:microsoft.com/office/officeart/2005/8/layout/venn2"/>
    <dgm:cxn modelId="{FF730A71-4B47-48E2-88BF-F7B881692459}" type="presParOf" srcId="{660B37C2-0B9D-4561-A1F8-B7F52F2F9369}" destId="{885D0854-E269-40B5-8622-6B28E205FC82}" srcOrd="0" destOrd="0" presId="urn:microsoft.com/office/officeart/2005/8/layout/venn2"/>
    <dgm:cxn modelId="{1B3EECB2-D72B-4D32-AC6E-9008CBFB96AB}" type="presParOf" srcId="{660B37C2-0B9D-4561-A1F8-B7F52F2F9369}" destId="{F7753BDE-8C4A-43D3-B28E-171FC7BFB0AA}" srcOrd="1" destOrd="0" presId="urn:microsoft.com/office/officeart/2005/8/layout/venn2"/>
    <dgm:cxn modelId="{C13AF6CD-9895-4AD4-81D9-9275D3A1E8AC}" type="presParOf" srcId="{F783DB5E-6034-47AA-9804-967B6EB459A9}" destId="{5FCB25A1-7CE4-46A9-9F37-428363255107}" srcOrd="4" destOrd="0" presId="urn:microsoft.com/office/officeart/2005/8/layout/venn2"/>
    <dgm:cxn modelId="{6FF6E3C6-CE58-48B3-8F71-07EF8F117E83}" type="presParOf" srcId="{5FCB25A1-7CE4-46A9-9F37-428363255107}" destId="{FF3FF858-7805-4BE0-879E-AF6AEA7B0939}" srcOrd="0" destOrd="0" presId="urn:microsoft.com/office/officeart/2005/8/layout/venn2"/>
    <dgm:cxn modelId="{15A2DEDD-E2F0-47DC-9F3B-AA441F9BFFFF}" type="presParOf" srcId="{5FCB25A1-7CE4-46A9-9F37-428363255107}" destId="{7EE9BAB5-648A-450E-A8F7-8055E31E6FF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F7E2ED5-0D5B-4CFA-9FB6-6BD3CEB700E6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F74FEFF7-156B-4B0A-9F5D-F9B141A60BE4}">
      <dgm:prSet/>
      <dgm:spPr/>
      <dgm:t>
        <a:bodyPr/>
        <a:lstStyle/>
        <a:p>
          <a:r>
            <a:rPr lang="en-US"/>
            <a:t>Structure of the Request for Arbitration</a:t>
          </a:r>
          <a:endParaRPr lang="it-IT"/>
        </a:p>
      </dgm:t>
    </dgm:pt>
    <dgm:pt modelId="{957ABDA6-B641-4A56-8D1D-85C644CBBE89}" type="parTrans" cxnId="{88A4C260-ECAC-4534-8A7B-67209BF07642}">
      <dgm:prSet/>
      <dgm:spPr/>
      <dgm:t>
        <a:bodyPr/>
        <a:lstStyle/>
        <a:p>
          <a:endParaRPr lang="it-IT"/>
        </a:p>
      </dgm:t>
    </dgm:pt>
    <dgm:pt modelId="{382F7CB4-C5F5-4CD0-8338-9FCCA32FF710}" type="sibTrans" cxnId="{88A4C260-ECAC-4534-8A7B-67209BF07642}">
      <dgm:prSet/>
      <dgm:spPr/>
      <dgm:t>
        <a:bodyPr/>
        <a:lstStyle/>
        <a:p>
          <a:endParaRPr lang="it-IT"/>
        </a:p>
      </dgm:t>
    </dgm:pt>
    <dgm:pt modelId="{B801E856-28D2-4F7E-BA74-9AA7C59BF2BF}" type="pres">
      <dgm:prSet presAssocID="{5F7E2ED5-0D5B-4CFA-9FB6-6BD3CEB700E6}" presName="linear" presStyleCnt="0">
        <dgm:presLayoutVars>
          <dgm:animLvl val="lvl"/>
          <dgm:resizeHandles val="exact"/>
        </dgm:presLayoutVars>
      </dgm:prSet>
      <dgm:spPr/>
    </dgm:pt>
    <dgm:pt modelId="{C7574104-4A77-4AE0-8625-D33395B228E4}" type="pres">
      <dgm:prSet presAssocID="{F74FEFF7-156B-4B0A-9F5D-F9B141A60BE4}" presName="parentText" presStyleLbl="node1" presStyleIdx="0" presStyleCnt="1" custLinFactNeighborX="0" custLinFactNeighborY="-28709">
        <dgm:presLayoutVars>
          <dgm:chMax val="0"/>
          <dgm:bulletEnabled val="1"/>
        </dgm:presLayoutVars>
      </dgm:prSet>
      <dgm:spPr/>
    </dgm:pt>
  </dgm:ptLst>
  <dgm:cxnLst>
    <dgm:cxn modelId="{440BC632-1EB4-4C21-A769-E08125B27F64}" type="presOf" srcId="{5F7E2ED5-0D5B-4CFA-9FB6-6BD3CEB700E6}" destId="{B801E856-28D2-4F7E-BA74-9AA7C59BF2BF}" srcOrd="0" destOrd="0" presId="urn:microsoft.com/office/officeart/2005/8/layout/vList2"/>
    <dgm:cxn modelId="{88A4C260-ECAC-4534-8A7B-67209BF07642}" srcId="{5F7E2ED5-0D5B-4CFA-9FB6-6BD3CEB700E6}" destId="{F74FEFF7-156B-4B0A-9F5D-F9B141A60BE4}" srcOrd="0" destOrd="0" parTransId="{957ABDA6-B641-4A56-8D1D-85C644CBBE89}" sibTransId="{382F7CB4-C5F5-4CD0-8338-9FCCA32FF710}"/>
    <dgm:cxn modelId="{2E8DE2F6-7DA1-45F0-9E05-B16436239BCC}" type="presOf" srcId="{F74FEFF7-156B-4B0A-9F5D-F9B141A60BE4}" destId="{C7574104-4A77-4AE0-8625-D33395B228E4}" srcOrd="0" destOrd="0" presId="urn:microsoft.com/office/officeart/2005/8/layout/vList2"/>
    <dgm:cxn modelId="{1C3C30E6-6BBE-4310-8851-8B2DDF556C50}" type="presParOf" srcId="{B801E856-28D2-4F7E-BA74-9AA7C59BF2BF}" destId="{C7574104-4A77-4AE0-8625-D33395B228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BF89F32-B19D-4F03-A14C-37F3D350EEF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FE9A951-0B19-4568-B4B3-E282896B814E}">
      <dgm:prSet/>
      <dgm:spPr/>
      <dgm:t>
        <a:bodyPr/>
        <a:lstStyle/>
        <a:p>
          <a:r>
            <a:rPr lang="en-GB" b="1" dirty="0"/>
            <a:t>1. Introduction</a:t>
          </a:r>
          <a:endParaRPr lang="it-IT" dirty="0"/>
        </a:p>
      </dgm:t>
    </dgm:pt>
    <dgm:pt modelId="{1C55B0FC-258E-4AB8-8217-9E61A58FA87F}" type="parTrans" cxnId="{ED2FCAF5-FC63-4F68-9978-231DB7A58A4A}">
      <dgm:prSet/>
      <dgm:spPr/>
      <dgm:t>
        <a:bodyPr/>
        <a:lstStyle/>
        <a:p>
          <a:endParaRPr lang="it-IT"/>
        </a:p>
      </dgm:t>
    </dgm:pt>
    <dgm:pt modelId="{1BA28008-A708-4B6E-8872-C9236190AA11}" type="sibTrans" cxnId="{ED2FCAF5-FC63-4F68-9978-231DB7A58A4A}">
      <dgm:prSet/>
      <dgm:spPr/>
      <dgm:t>
        <a:bodyPr/>
        <a:lstStyle/>
        <a:p>
          <a:endParaRPr lang="it-IT"/>
        </a:p>
      </dgm:t>
    </dgm:pt>
    <dgm:pt modelId="{0CF05603-CAE2-4A95-980E-F605E38BC2A1}">
      <dgm:prSet/>
      <dgm:spPr/>
      <dgm:t>
        <a:bodyPr/>
        <a:lstStyle/>
        <a:p>
          <a:r>
            <a:rPr lang="en-US" b="1" dirty="0"/>
            <a:t>2. Parties and Counsel</a:t>
          </a:r>
          <a:endParaRPr lang="it-IT" dirty="0"/>
        </a:p>
      </dgm:t>
    </dgm:pt>
    <dgm:pt modelId="{E141ADD7-1801-4E3F-91C3-EAF4B75F3167}" type="parTrans" cxnId="{D609F14B-AEB3-4B51-896D-274B9A9809E8}">
      <dgm:prSet/>
      <dgm:spPr/>
      <dgm:t>
        <a:bodyPr/>
        <a:lstStyle/>
        <a:p>
          <a:endParaRPr lang="it-IT"/>
        </a:p>
      </dgm:t>
    </dgm:pt>
    <dgm:pt modelId="{996B803C-E3C5-4EA7-8E79-0A6E39B862F5}" type="sibTrans" cxnId="{D609F14B-AEB3-4B51-896D-274B9A9809E8}">
      <dgm:prSet/>
      <dgm:spPr/>
      <dgm:t>
        <a:bodyPr/>
        <a:lstStyle/>
        <a:p>
          <a:endParaRPr lang="it-IT"/>
        </a:p>
      </dgm:t>
    </dgm:pt>
    <dgm:pt modelId="{A368EAE9-9EA9-4B8F-AF00-1F1291E00F9E}">
      <dgm:prSet/>
      <dgm:spPr/>
      <dgm:t>
        <a:bodyPr/>
        <a:lstStyle/>
        <a:p>
          <a:r>
            <a:rPr lang="en-US" b="1" dirty="0"/>
            <a:t>3. Factual background a.k.a. summary of the legal dispute</a:t>
          </a:r>
          <a:endParaRPr lang="it-IT" dirty="0"/>
        </a:p>
      </dgm:t>
    </dgm:pt>
    <dgm:pt modelId="{B527FF52-2CC4-44C4-B28B-6EC6201A6997}" type="parTrans" cxnId="{875F58B0-CCD1-4C91-A4E0-B5EBCFB8F213}">
      <dgm:prSet/>
      <dgm:spPr/>
      <dgm:t>
        <a:bodyPr/>
        <a:lstStyle/>
        <a:p>
          <a:endParaRPr lang="it-IT"/>
        </a:p>
      </dgm:t>
    </dgm:pt>
    <dgm:pt modelId="{C4AEC3C3-4414-4776-974D-D1F700A0FF56}" type="sibTrans" cxnId="{875F58B0-CCD1-4C91-A4E0-B5EBCFB8F213}">
      <dgm:prSet/>
      <dgm:spPr/>
      <dgm:t>
        <a:bodyPr/>
        <a:lstStyle/>
        <a:p>
          <a:endParaRPr lang="it-IT"/>
        </a:p>
      </dgm:t>
    </dgm:pt>
    <dgm:pt modelId="{B7C2A560-CA0D-4DC3-AA14-246A70528723}">
      <dgm:prSet/>
      <dgm:spPr/>
      <dgm:t>
        <a:bodyPr/>
        <a:lstStyle/>
        <a:p>
          <a:r>
            <a:rPr lang="en-US" b="1" dirty="0"/>
            <a:t>4. Fulfilment of Jurisdictional and Procedural requirements</a:t>
          </a:r>
          <a:endParaRPr lang="it-IT" dirty="0"/>
        </a:p>
      </dgm:t>
    </dgm:pt>
    <dgm:pt modelId="{CB77150D-6D1B-40F2-9B8E-23595EEE89BE}" type="parTrans" cxnId="{0B9F2071-7141-481B-90C3-7957513C0918}">
      <dgm:prSet/>
      <dgm:spPr/>
      <dgm:t>
        <a:bodyPr/>
        <a:lstStyle/>
        <a:p>
          <a:endParaRPr lang="it-IT"/>
        </a:p>
      </dgm:t>
    </dgm:pt>
    <dgm:pt modelId="{C6D37285-D434-4F06-AE8B-517C1B0894E5}" type="sibTrans" cxnId="{0B9F2071-7141-481B-90C3-7957513C0918}">
      <dgm:prSet/>
      <dgm:spPr/>
      <dgm:t>
        <a:bodyPr/>
        <a:lstStyle/>
        <a:p>
          <a:endParaRPr lang="it-IT"/>
        </a:p>
      </dgm:t>
    </dgm:pt>
    <dgm:pt modelId="{C5D777E5-2E19-4989-837E-952B63CD76FE}">
      <dgm:prSet/>
      <dgm:spPr/>
      <dgm:t>
        <a:bodyPr/>
        <a:lstStyle/>
        <a:p>
          <a:r>
            <a:rPr lang="en-US" b="1" dirty="0"/>
            <a:t>5. Constitution of the Tribunal</a:t>
          </a:r>
          <a:endParaRPr lang="it-IT" dirty="0"/>
        </a:p>
      </dgm:t>
    </dgm:pt>
    <dgm:pt modelId="{582140A5-C855-4747-86D5-FC3099949A23}" type="parTrans" cxnId="{AE115B42-B7BA-46C7-88B4-FC83E5B671B8}">
      <dgm:prSet/>
      <dgm:spPr/>
      <dgm:t>
        <a:bodyPr/>
        <a:lstStyle/>
        <a:p>
          <a:endParaRPr lang="it-IT"/>
        </a:p>
      </dgm:t>
    </dgm:pt>
    <dgm:pt modelId="{02CF9C3F-8F07-4180-BD0D-E7653FA49D99}" type="sibTrans" cxnId="{AE115B42-B7BA-46C7-88B4-FC83E5B671B8}">
      <dgm:prSet/>
      <dgm:spPr/>
      <dgm:t>
        <a:bodyPr/>
        <a:lstStyle/>
        <a:p>
          <a:endParaRPr lang="it-IT"/>
        </a:p>
      </dgm:t>
    </dgm:pt>
    <dgm:pt modelId="{AD37B419-0522-48AC-B746-AAA55B9C1C30}">
      <dgm:prSet/>
      <dgm:spPr/>
      <dgm:t>
        <a:bodyPr/>
        <a:lstStyle/>
        <a:p>
          <a:r>
            <a:rPr lang="en-US" b="1" dirty="0"/>
            <a:t>6. Relief sought</a:t>
          </a:r>
          <a:endParaRPr lang="it-IT" dirty="0"/>
        </a:p>
      </dgm:t>
    </dgm:pt>
    <dgm:pt modelId="{EF95E15C-8847-47CA-8181-17FB92757FAA}" type="parTrans" cxnId="{8F331926-61B2-4183-A3CE-2F46F46165A7}">
      <dgm:prSet/>
      <dgm:spPr/>
      <dgm:t>
        <a:bodyPr/>
        <a:lstStyle/>
        <a:p>
          <a:endParaRPr lang="it-IT"/>
        </a:p>
      </dgm:t>
    </dgm:pt>
    <dgm:pt modelId="{00997059-0172-4A0B-AA2E-24FA00920A22}" type="sibTrans" cxnId="{8F331926-61B2-4183-A3CE-2F46F46165A7}">
      <dgm:prSet/>
      <dgm:spPr/>
      <dgm:t>
        <a:bodyPr/>
        <a:lstStyle/>
        <a:p>
          <a:endParaRPr lang="it-IT"/>
        </a:p>
      </dgm:t>
    </dgm:pt>
    <dgm:pt modelId="{1B218D85-0891-4511-9C43-CF8AFC4DF374}">
      <dgm:prSet/>
      <dgm:spPr/>
      <dgm:t>
        <a:bodyPr/>
        <a:lstStyle/>
        <a:p>
          <a:r>
            <a:rPr lang="en-US" b="1" dirty="0"/>
            <a:t>7. Date and signature</a:t>
          </a:r>
          <a:endParaRPr lang="it-IT" dirty="0"/>
        </a:p>
      </dgm:t>
    </dgm:pt>
    <dgm:pt modelId="{CABD3C7E-C716-4CE1-97DD-2EAF21D44522}" type="parTrans" cxnId="{034BB5DE-224C-44FE-AC99-DAA6CF7D5FC7}">
      <dgm:prSet/>
      <dgm:spPr/>
      <dgm:t>
        <a:bodyPr/>
        <a:lstStyle/>
        <a:p>
          <a:endParaRPr lang="it-IT"/>
        </a:p>
      </dgm:t>
    </dgm:pt>
    <dgm:pt modelId="{5035EE56-CB28-4011-B538-A39EC36B900A}" type="sibTrans" cxnId="{034BB5DE-224C-44FE-AC99-DAA6CF7D5FC7}">
      <dgm:prSet/>
      <dgm:spPr/>
      <dgm:t>
        <a:bodyPr/>
        <a:lstStyle/>
        <a:p>
          <a:endParaRPr lang="it-IT"/>
        </a:p>
      </dgm:t>
    </dgm:pt>
    <dgm:pt modelId="{F817F663-F9E2-4637-A62F-2BA71F1D2010}" type="pres">
      <dgm:prSet presAssocID="{2BF89F32-B19D-4F03-A14C-37F3D350EEF6}" presName="vert0" presStyleCnt="0">
        <dgm:presLayoutVars>
          <dgm:dir/>
          <dgm:animOne val="branch"/>
          <dgm:animLvl val="lvl"/>
        </dgm:presLayoutVars>
      </dgm:prSet>
      <dgm:spPr/>
    </dgm:pt>
    <dgm:pt modelId="{2661AECB-6BCC-49D7-AAAA-193EE06C2CE7}" type="pres">
      <dgm:prSet presAssocID="{1FE9A951-0B19-4568-B4B3-E282896B814E}" presName="thickLine" presStyleLbl="alignNode1" presStyleIdx="0" presStyleCnt="7"/>
      <dgm:spPr/>
    </dgm:pt>
    <dgm:pt modelId="{9699D503-1A39-4B87-9F7E-00551C9B9E73}" type="pres">
      <dgm:prSet presAssocID="{1FE9A951-0B19-4568-B4B3-E282896B814E}" presName="horz1" presStyleCnt="0"/>
      <dgm:spPr/>
    </dgm:pt>
    <dgm:pt modelId="{61C90633-D042-4124-BE51-C98E498171B1}" type="pres">
      <dgm:prSet presAssocID="{1FE9A951-0B19-4568-B4B3-E282896B814E}" presName="tx1" presStyleLbl="revTx" presStyleIdx="0" presStyleCnt="7"/>
      <dgm:spPr/>
    </dgm:pt>
    <dgm:pt modelId="{4E801728-5780-4946-BDF1-CDA0F0C3C0CE}" type="pres">
      <dgm:prSet presAssocID="{1FE9A951-0B19-4568-B4B3-E282896B814E}" presName="vert1" presStyleCnt="0"/>
      <dgm:spPr/>
    </dgm:pt>
    <dgm:pt modelId="{CD8EDC68-7C38-4179-B255-E81FDA99F84E}" type="pres">
      <dgm:prSet presAssocID="{0CF05603-CAE2-4A95-980E-F605E38BC2A1}" presName="thickLine" presStyleLbl="alignNode1" presStyleIdx="1" presStyleCnt="7"/>
      <dgm:spPr/>
    </dgm:pt>
    <dgm:pt modelId="{64CB1D53-8FD1-4A49-AA27-6981A0AA9EE3}" type="pres">
      <dgm:prSet presAssocID="{0CF05603-CAE2-4A95-980E-F605E38BC2A1}" presName="horz1" presStyleCnt="0"/>
      <dgm:spPr/>
    </dgm:pt>
    <dgm:pt modelId="{28EA77E5-8FEC-4871-A7F5-37926ECBFBB2}" type="pres">
      <dgm:prSet presAssocID="{0CF05603-CAE2-4A95-980E-F605E38BC2A1}" presName="tx1" presStyleLbl="revTx" presStyleIdx="1" presStyleCnt="7"/>
      <dgm:spPr/>
    </dgm:pt>
    <dgm:pt modelId="{BB412082-7350-4F83-8118-07AAF29E9BE2}" type="pres">
      <dgm:prSet presAssocID="{0CF05603-CAE2-4A95-980E-F605E38BC2A1}" presName="vert1" presStyleCnt="0"/>
      <dgm:spPr/>
    </dgm:pt>
    <dgm:pt modelId="{0755BF40-0735-478D-8786-CE3084C6CE6C}" type="pres">
      <dgm:prSet presAssocID="{A368EAE9-9EA9-4B8F-AF00-1F1291E00F9E}" presName="thickLine" presStyleLbl="alignNode1" presStyleIdx="2" presStyleCnt="7"/>
      <dgm:spPr/>
    </dgm:pt>
    <dgm:pt modelId="{6633B64B-26B6-438F-B1A4-FA3436EFE3BE}" type="pres">
      <dgm:prSet presAssocID="{A368EAE9-9EA9-4B8F-AF00-1F1291E00F9E}" presName="horz1" presStyleCnt="0"/>
      <dgm:spPr/>
    </dgm:pt>
    <dgm:pt modelId="{B951A6C1-11CE-42B6-93CE-BB54D88FC7A1}" type="pres">
      <dgm:prSet presAssocID="{A368EAE9-9EA9-4B8F-AF00-1F1291E00F9E}" presName="tx1" presStyleLbl="revTx" presStyleIdx="2" presStyleCnt="7"/>
      <dgm:spPr/>
    </dgm:pt>
    <dgm:pt modelId="{88A85338-25AD-4404-9407-CF800520E81D}" type="pres">
      <dgm:prSet presAssocID="{A368EAE9-9EA9-4B8F-AF00-1F1291E00F9E}" presName="vert1" presStyleCnt="0"/>
      <dgm:spPr/>
    </dgm:pt>
    <dgm:pt modelId="{8171988A-27EF-48AA-9D8A-35B58A174047}" type="pres">
      <dgm:prSet presAssocID="{B7C2A560-CA0D-4DC3-AA14-246A70528723}" presName="thickLine" presStyleLbl="alignNode1" presStyleIdx="3" presStyleCnt="7"/>
      <dgm:spPr/>
    </dgm:pt>
    <dgm:pt modelId="{3C0C3880-6846-4AD9-82C7-FBEF3CC2ED50}" type="pres">
      <dgm:prSet presAssocID="{B7C2A560-CA0D-4DC3-AA14-246A70528723}" presName="horz1" presStyleCnt="0"/>
      <dgm:spPr/>
    </dgm:pt>
    <dgm:pt modelId="{87CA1CA6-ED30-45A5-9495-793C7532D68B}" type="pres">
      <dgm:prSet presAssocID="{B7C2A560-CA0D-4DC3-AA14-246A70528723}" presName="tx1" presStyleLbl="revTx" presStyleIdx="3" presStyleCnt="7"/>
      <dgm:spPr/>
    </dgm:pt>
    <dgm:pt modelId="{422DFAAA-A514-42E2-94B1-D76A2E097D97}" type="pres">
      <dgm:prSet presAssocID="{B7C2A560-CA0D-4DC3-AA14-246A70528723}" presName="vert1" presStyleCnt="0"/>
      <dgm:spPr/>
    </dgm:pt>
    <dgm:pt modelId="{D694EB67-8E7A-4B31-9007-BC8828E49A0E}" type="pres">
      <dgm:prSet presAssocID="{C5D777E5-2E19-4989-837E-952B63CD76FE}" presName="thickLine" presStyleLbl="alignNode1" presStyleIdx="4" presStyleCnt="7"/>
      <dgm:spPr/>
    </dgm:pt>
    <dgm:pt modelId="{38ED1BB1-16C1-44D4-8536-CAFA9A5B0ACD}" type="pres">
      <dgm:prSet presAssocID="{C5D777E5-2E19-4989-837E-952B63CD76FE}" presName="horz1" presStyleCnt="0"/>
      <dgm:spPr/>
    </dgm:pt>
    <dgm:pt modelId="{1C44B6CD-B298-45B0-89BA-F9220A3419A4}" type="pres">
      <dgm:prSet presAssocID="{C5D777E5-2E19-4989-837E-952B63CD76FE}" presName="tx1" presStyleLbl="revTx" presStyleIdx="4" presStyleCnt="7"/>
      <dgm:spPr/>
    </dgm:pt>
    <dgm:pt modelId="{E3EFF52D-FC23-4734-8A55-22605D49FDD0}" type="pres">
      <dgm:prSet presAssocID="{C5D777E5-2E19-4989-837E-952B63CD76FE}" presName="vert1" presStyleCnt="0"/>
      <dgm:spPr/>
    </dgm:pt>
    <dgm:pt modelId="{A24BB265-F0D1-4A50-868F-F1B8D1824257}" type="pres">
      <dgm:prSet presAssocID="{AD37B419-0522-48AC-B746-AAA55B9C1C30}" presName="thickLine" presStyleLbl="alignNode1" presStyleIdx="5" presStyleCnt="7"/>
      <dgm:spPr/>
    </dgm:pt>
    <dgm:pt modelId="{DBDF8F48-A696-467F-9880-9E2CA8383934}" type="pres">
      <dgm:prSet presAssocID="{AD37B419-0522-48AC-B746-AAA55B9C1C30}" presName="horz1" presStyleCnt="0"/>
      <dgm:spPr/>
    </dgm:pt>
    <dgm:pt modelId="{A36E0AA8-BF47-4D84-9EE4-99F25B3C1282}" type="pres">
      <dgm:prSet presAssocID="{AD37B419-0522-48AC-B746-AAA55B9C1C30}" presName="tx1" presStyleLbl="revTx" presStyleIdx="5" presStyleCnt="7"/>
      <dgm:spPr/>
    </dgm:pt>
    <dgm:pt modelId="{5F783CAE-3388-421D-AFFF-BC1D8E8C2CF5}" type="pres">
      <dgm:prSet presAssocID="{AD37B419-0522-48AC-B746-AAA55B9C1C30}" presName="vert1" presStyleCnt="0"/>
      <dgm:spPr/>
    </dgm:pt>
    <dgm:pt modelId="{C3C1B794-19B4-477D-B89A-3FD8AA891AF4}" type="pres">
      <dgm:prSet presAssocID="{1B218D85-0891-4511-9C43-CF8AFC4DF374}" presName="thickLine" presStyleLbl="alignNode1" presStyleIdx="6" presStyleCnt="7"/>
      <dgm:spPr/>
    </dgm:pt>
    <dgm:pt modelId="{1CF09271-1D69-43DA-A47E-80F81E142395}" type="pres">
      <dgm:prSet presAssocID="{1B218D85-0891-4511-9C43-CF8AFC4DF374}" presName="horz1" presStyleCnt="0"/>
      <dgm:spPr/>
    </dgm:pt>
    <dgm:pt modelId="{F59B07C0-FE6C-4DF8-9CAD-0C73690746F8}" type="pres">
      <dgm:prSet presAssocID="{1B218D85-0891-4511-9C43-CF8AFC4DF374}" presName="tx1" presStyleLbl="revTx" presStyleIdx="6" presStyleCnt="7"/>
      <dgm:spPr/>
    </dgm:pt>
    <dgm:pt modelId="{B27EEA0A-D5F2-4BAE-ADD2-81EB53BFE721}" type="pres">
      <dgm:prSet presAssocID="{1B218D85-0891-4511-9C43-CF8AFC4DF374}" presName="vert1" presStyleCnt="0"/>
      <dgm:spPr/>
    </dgm:pt>
  </dgm:ptLst>
  <dgm:cxnLst>
    <dgm:cxn modelId="{3456D307-19F9-462A-8A14-052A6C24E4A0}" type="presOf" srcId="{AD37B419-0522-48AC-B746-AAA55B9C1C30}" destId="{A36E0AA8-BF47-4D84-9EE4-99F25B3C1282}" srcOrd="0" destOrd="0" presId="urn:microsoft.com/office/officeart/2008/layout/LinedList"/>
    <dgm:cxn modelId="{8F331926-61B2-4183-A3CE-2F46F46165A7}" srcId="{2BF89F32-B19D-4F03-A14C-37F3D350EEF6}" destId="{AD37B419-0522-48AC-B746-AAA55B9C1C30}" srcOrd="5" destOrd="0" parTransId="{EF95E15C-8847-47CA-8181-17FB92757FAA}" sibTransId="{00997059-0172-4A0B-AA2E-24FA00920A22}"/>
    <dgm:cxn modelId="{557F0C2C-FA64-4F62-82A6-EB3A5FF6E08A}" type="presOf" srcId="{1B218D85-0891-4511-9C43-CF8AFC4DF374}" destId="{F59B07C0-FE6C-4DF8-9CAD-0C73690746F8}" srcOrd="0" destOrd="0" presId="urn:microsoft.com/office/officeart/2008/layout/LinedList"/>
    <dgm:cxn modelId="{4D2FBF36-8550-4381-B83E-FAAAACC058D5}" type="presOf" srcId="{B7C2A560-CA0D-4DC3-AA14-246A70528723}" destId="{87CA1CA6-ED30-45A5-9495-793C7532D68B}" srcOrd="0" destOrd="0" presId="urn:microsoft.com/office/officeart/2008/layout/LinedList"/>
    <dgm:cxn modelId="{8294D461-DF8B-4145-8A35-38F86C34E54D}" type="presOf" srcId="{2BF89F32-B19D-4F03-A14C-37F3D350EEF6}" destId="{F817F663-F9E2-4637-A62F-2BA71F1D2010}" srcOrd="0" destOrd="0" presId="urn:microsoft.com/office/officeart/2008/layout/LinedList"/>
    <dgm:cxn modelId="{AE115B42-B7BA-46C7-88B4-FC83E5B671B8}" srcId="{2BF89F32-B19D-4F03-A14C-37F3D350EEF6}" destId="{C5D777E5-2E19-4989-837E-952B63CD76FE}" srcOrd="4" destOrd="0" parTransId="{582140A5-C855-4747-86D5-FC3099949A23}" sibTransId="{02CF9C3F-8F07-4180-BD0D-E7653FA49D99}"/>
    <dgm:cxn modelId="{D609F14B-AEB3-4B51-896D-274B9A9809E8}" srcId="{2BF89F32-B19D-4F03-A14C-37F3D350EEF6}" destId="{0CF05603-CAE2-4A95-980E-F605E38BC2A1}" srcOrd="1" destOrd="0" parTransId="{E141ADD7-1801-4E3F-91C3-EAF4B75F3167}" sibTransId="{996B803C-E3C5-4EA7-8E79-0A6E39B862F5}"/>
    <dgm:cxn modelId="{0B9F2071-7141-481B-90C3-7957513C0918}" srcId="{2BF89F32-B19D-4F03-A14C-37F3D350EEF6}" destId="{B7C2A560-CA0D-4DC3-AA14-246A70528723}" srcOrd="3" destOrd="0" parTransId="{CB77150D-6D1B-40F2-9B8E-23595EEE89BE}" sibTransId="{C6D37285-D434-4F06-AE8B-517C1B0894E5}"/>
    <dgm:cxn modelId="{519AF373-EF0F-41AF-8250-FB6AC1EBA8A0}" type="presOf" srcId="{1FE9A951-0B19-4568-B4B3-E282896B814E}" destId="{61C90633-D042-4124-BE51-C98E498171B1}" srcOrd="0" destOrd="0" presId="urn:microsoft.com/office/officeart/2008/layout/LinedList"/>
    <dgm:cxn modelId="{1529BD54-225C-49D8-BCC4-B92BA5E10FAE}" type="presOf" srcId="{A368EAE9-9EA9-4B8F-AF00-1F1291E00F9E}" destId="{B951A6C1-11CE-42B6-93CE-BB54D88FC7A1}" srcOrd="0" destOrd="0" presId="urn:microsoft.com/office/officeart/2008/layout/LinedList"/>
    <dgm:cxn modelId="{51A84E99-B488-4A0D-9C00-3C1EB5068509}" type="presOf" srcId="{C5D777E5-2E19-4989-837E-952B63CD76FE}" destId="{1C44B6CD-B298-45B0-89BA-F9220A3419A4}" srcOrd="0" destOrd="0" presId="urn:microsoft.com/office/officeart/2008/layout/LinedList"/>
    <dgm:cxn modelId="{875F58B0-CCD1-4C91-A4E0-B5EBCFB8F213}" srcId="{2BF89F32-B19D-4F03-A14C-37F3D350EEF6}" destId="{A368EAE9-9EA9-4B8F-AF00-1F1291E00F9E}" srcOrd="2" destOrd="0" parTransId="{B527FF52-2CC4-44C4-B28B-6EC6201A6997}" sibTransId="{C4AEC3C3-4414-4776-974D-D1F700A0FF56}"/>
    <dgm:cxn modelId="{034BB5DE-224C-44FE-AC99-DAA6CF7D5FC7}" srcId="{2BF89F32-B19D-4F03-A14C-37F3D350EEF6}" destId="{1B218D85-0891-4511-9C43-CF8AFC4DF374}" srcOrd="6" destOrd="0" parTransId="{CABD3C7E-C716-4CE1-97DD-2EAF21D44522}" sibTransId="{5035EE56-CB28-4011-B538-A39EC36B900A}"/>
    <dgm:cxn modelId="{394E5EEF-6400-4EE7-9582-A2C16820D65B}" type="presOf" srcId="{0CF05603-CAE2-4A95-980E-F605E38BC2A1}" destId="{28EA77E5-8FEC-4871-A7F5-37926ECBFBB2}" srcOrd="0" destOrd="0" presId="urn:microsoft.com/office/officeart/2008/layout/LinedList"/>
    <dgm:cxn modelId="{ED2FCAF5-FC63-4F68-9978-231DB7A58A4A}" srcId="{2BF89F32-B19D-4F03-A14C-37F3D350EEF6}" destId="{1FE9A951-0B19-4568-B4B3-E282896B814E}" srcOrd="0" destOrd="0" parTransId="{1C55B0FC-258E-4AB8-8217-9E61A58FA87F}" sibTransId="{1BA28008-A708-4B6E-8872-C9236190AA11}"/>
    <dgm:cxn modelId="{5FF5FB66-7638-49A3-B8F1-FAFDC87A1924}" type="presParOf" srcId="{F817F663-F9E2-4637-A62F-2BA71F1D2010}" destId="{2661AECB-6BCC-49D7-AAAA-193EE06C2CE7}" srcOrd="0" destOrd="0" presId="urn:microsoft.com/office/officeart/2008/layout/LinedList"/>
    <dgm:cxn modelId="{5C320EB9-8403-4EAD-8BA8-8148AC5CA4A6}" type="presParOf" srcId="{F817F663-F9E2-4637-A62F-2BA71F1D2010}" destId="{9699D503-1A39-4B87-9F7E-00551C9B9E73}" srcOrd="1" destOrd="0" presId="urn:microsoft.com/office/officeart/2008/layout/LinedList"/>
    <dgm:cxn modelId="{B677B983-8E2A-4F7A-82D2-DA5B6FE45ED9}" type="presParOf" srcId="{9699D503-1A39-4B87-9F7E-00551C9B9E73}" destId="{61C90633-D042-4124-BE51-C98E498171B1}" srcOrd="0" destOrd="0" presId="urn:microsoft.com/office/officeart/2008/layout/LinedList"/>
    <dgm:cxn modelId="{490959D7-E49F-41BB-A3EF-CD597974283A}" type="presParOf" srcId="{9699D503-1A39-4B87-9F7E-00551C9B9E73}" destId="{4E801728-5780-4946-BDF1-CDA0F0C3C0CE}" srcOrd="1" destOrd="0" presId="urn:microsoft.com/office/officeart/2008/layout/LinedList"/>
    <dgm:cxn modelId="{A016C2E3-F4D4-4BCF-92CD-71B229EC5DF0}" type="presParOf" srcId="{F817F663-F9E2-4637-A62F-2BA71F1D2010}" destId="{CD8EDC68-7C38-4179-B255-E81FDA99F84E}" srcOrd="2" destOrd="0" presId="urn:microsoft.com/office/officeart/2008/layout/LinedList"/>
    <dgm:cxn modelId="{044C31AA-B657-4794-B099-E316C072DC60}" type="presParOf" srcId="{F817F663-F9E2-4637-A62F-2BA71F1D2010}" destId="{64CB1D53-8FD1-4A49-AA27-6981A0AA9EE3}" srcOrd="3" destOrd="0" presId="urn:microsoft.com/office/officeart/2008/layout/LinedList"/>
    <dgm:cxn modelId="{7BB648F8-14F6-42CC-B4D0-345D42D1AAFF}" type="presParOf" srcId="{64CB1D53-8FD1-4A49-AA27-6981A0AA9EE3}" destId="{28EA77E5-8FEC-4871-A7F5-37926ECBFBB2}" srcOrd="0" destOrd="0" presId="urn:microsoft.com/office/officeart/2008/layout/LinedList"/>
    <dgm:cxn modelId="{BAC3FBB4-5048-4E63-9752-0C8052D8CF80}" type="presParOf" srcId="{64CB1D53-8FD1-4A49-AA27-6981A0AA9EE3}" destId="{BB412082-7350-4F83-8118-07AAF29E9BE2}" srcOrd="1" destOrd="0" presId="urn:microsoft.com/office/officeart/2008/layout/LinedList"/>
    <dgm:cxn modelId="{CDD57CEB-6BE3-43BC-BCF1-1F9931442377}" type="presParOf" srcId="{F817F663-F9E2-4637-A62F-2BA71F1D2010}" destId="{0755BF40-0735-478D-8786-CE3084C6CE6C}" srcOrd="4" destOrd="0" presId="urn:microsoft.com/office/officeart/2008/layout/LinedList"/>
    <dgm:cxn modelId="{F0AFEA74-16B2-4290-B2F4-D509726A2124}" type="presParOf" srcId="{F817F663-F9E2-4637-A62F-2BA71F1D2010}" destId="{6633B64B-26B6-438F-B1A4-FA3436EFE3BE}" srcOrd="5" destOrd="0" presId="urn:microsoft.com/office/officeart/2008/layout/LinedList"/>
    <dgm:cxn modelId="{DFA6E267-DA9C-46BA-A4D1-80BC90E28B96}" type="presParOf" srcId="{6633B64B-26B6-438F-B1A4-FA3436EFE3BE}" destId="{B951A6C1-11CE-42B6-93CE-BB54D88FC7A1}" srcOrd="0" destOrd="0" presId="urn:microsoft.com/office/officeart/2008/layout/LinedList"/>
    <dgm:cxn modelId="{510C5A86-2D31-4BA3-B0A6-E63EEE263B86}" type="presParOf" srcId="{6633B64B-26B6-438F-B1A4-FA3436EFE3BE}" destId="{88A85338-25AD-4404-9407-CF800520E81D}" srcOrd="1" destOrd="0" presId="urn:microsoft.com/office/officeart/2008/layout/LinedList"/>
    <dgm:cxn modelId="{A52DD895-0DF7-4BCF-B6FA-9488BAC54FFB}" type="presParOf" srcId="{F817F663-F9E2-4637-A62F-2BA71F1D2010}" destId="{8171988A-27EF-48AA-9D8A-35B58A174047}" srcOrd="6" destOrd="0" presId="urn:microsoft.com/office/officeart/2008/layout/LinedList"/>
    <dgm:cxn modelId="{DCC7E251-A44D-4427-BD99-7923295AD7E9}" type="presParOf" srcId="{F817F663-F9E2-4637-A62F-2BA71F1D2010}" destId="{3C0C3880-6846-4AD9-82C7-FBEF3CC2ED50}" srcOrd="7" destOrd="0" presId="urn:microsoft.com/office/officeart/2008/layout/LinedList"/>
    <dgm:cxn modelId="{AEE9D765-D5F5-4DE3-9693-9E033ADF48A2}" type="presParOf" srcId="{3C0C3880-6846-4AD9-82C7-FBEF3CC2ED50}" destId="{87CA1CA6-ED30-45A5-9495-793C7532D68B}" srcOrd="0" destOrd="0" presId="urn:microsoft.com/office/officeart/2008/layout/LinedList"/>
    <dgm:cxn modelId="{73BF823B-AF2D-483D-B2CB-9908C4C46EAB}" type="presParOf" srcId="{3C0C3880-6846-4AD9-82C7-FBEF3CC2ED50}" destId="{422DFAAA-A514-42E2-94B1-D76A2E097D97}" srcOrd="1" destOrd="0" presId="urn:microsoft.com/office/officeart/2008/layout/LinedList"/>
    <dgm:cxn modelId="{8CC9C78C-CD1C-4CED-B4EB-7E62E60743A0}" type="presParOf" srcId="{F817F663-F9E2-4637-A62F-2BA71F1D2010}" destId="{D694EB67-8E7A-4B31-9007-BC8828E49A0E}" srcOrd="8" destOrd="0" presId="urn:microsoft.com/office/officeart/2008/layout/LinedList"/>
    <dgm:cxn modelId="{83BEC678-D946-47EE-8832-C404D75664F5}" type="presParOf" srcId="{F817F663-F9E2-4637-A62F-2BA71F1D2010}" destId="{38ED1BB1-16C1-44D4-8536-CAFA9A5B0ACD}" srcOrd="9" destOrd="0" presId="urn:microsoft.com/office/officeart/2008/layout/LinedList"/>
    <dgm:cxn modelId="{80714C15-913A-4584-868C-DD73DFEFE393}" type="presParOf" srcId="{38ED1BB1-16C1-44D4-8536-CAFA9A5B0ACD}" destId="{1C44B6CD-B298-45B0-89BA-F9220A3419A4}" srcOrd="0" destOrd="0" presId="urn:microsoft.com/office/officeart/2008/layout/LinedList"/>
    <dgm:cxn modelId="{D97CE7E7-A6BD-4A6E-8D15-9556AEF49659}" type="presParOf" srcId="{38ED1BB1-16C1-44D4-8536-CAFA9A5B0ACD}" destId="{E3EFF52D-FC23-4734-8A55-22605D49FDD0}" srcOrd="1" destOrd="0" presId="urn:microsoft.com/office/officeart/2008/layout/LinedList"/>
    <dgm:cxn modelId="{95221DA8-508A-4E8D-BCC3-A84CFE1EA9B8}" type="presParOf" srcId="{F817F663-F9E2-4637-A62F-2BA71F1D2010}" destId="{A24BB265-F0D1-4A50-868F-F1B8D1824257}" srcOrd="10" destOrd="0" presId="urn:microsoft.com/office/officeart/2008/layout/LinedList"/>
    <dgm:cxn modelId="{6E0D28D3-EE5E-4E9E-8F09-FC48503D3787}" type="presParOf" srcId="{F817F663-F9E2-4637-A62F-2BA71F1D2010}" destId="{DBDF8F48-A696-467F-9880-9E2CA8383934}" srcOrd="11" destOrd="0" presId="urn:microsoft.com/office/officeart/2008/layout/LinedList"/>
    <dgm:cxn modelId="{D0E3A3C3-15F6-4789-8367-C60F30F4ED4C}" type="presParOf" srcId="{DBDF8F48-A696-467F-9880-9E2CA8383934}" destId="{A36E0AA8-BF47-4D84-9EE4-99F25B3C1282}" srcOrd="0" destOrd="0" presId="urn:microsoft.com/office/officeart/2008/layout/LinedList"/>
    <dgm:cxn modelId="{E16458B2-F9DE-4B46-8DBB-769995A147AE}" type="presParOf" srcId="{DBDF8F48-A696-467F-9880-9E2CA8383934}" destId="{5F783CAE-3388-421D-AFFF-BC1D8E8C2CF5}" srcOrd="1" destOrd="0" presId="urn:microsoft.com/office/officeart/2008/layout/LinedList"/>
    <dgm:cxn modelId="{06E8541E-8465-44C0-921B-0E52FD5DD218}" type="presParOf" srcId="{F817F663-F9E2-4637-A62F-2BA71F1D2010}" destId="{C3C1B794-19B4-477D-B89A-3FD8AA891AF4}" srcOrd="12" destOrd="0" presId="urn:microsoft.com/office/officeart/2008/layout/LinedList"/>
    <dgm:cxn modelId="{CDEA83AD-97C5-430C-BDA1-5F19AF058207}" type="presParOf" srcId="{F817F663-F9E2-4637-A62F-2BA71F1D2010}" destId="{1CF09271-1D69-43DA-A47E-80F81E142395}" srcOrd="13" destOrd="0" presId="urn:microsoft.com/office/officeart/2008/layout/LinedList"/>
    <dgm:cxn modelId="{20AE8561-6AFD-45FF-9BE0-7E667DA02D5C}" type="presParOf" srcId="{1CF09271-1D69-43DA-A47E-80F81E142395}" destId="{F59B07C0-FE6C-4DF8-9CAD-0C73690746F8}" srcOrd="0" destOrd="0" presId="urn:microsoft.com/office/officeart/2008/layout/LinedList"/>
    <dgm:cxn modelId="{251DAC41-A4D3-431A-9AA5-0ACF5BC06339}" type="presParOf" srcId="{1CF09271-1D69-43DA-A47E-80F81E142395}" destId="{B27EEA0A-D5F2-4BAE-ADD2-81EB53BFE72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F0C7ECF-E886-4A0F-AF08-93D03158F36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25292DA-4A6F-479A-86C3-9D360FC81ECB}">
      <dgm:prSet/>
      <dgm:spPr/>
      <dgm:t>
        <a:bodyPr/>
        <a:lstStyle/>
        <a:p>
          <a:pPr algn="ctr"/>
          <a:r>
            <a:rPr lang="en-GB" b="1" dirty="0"/>
            <a:t>Introduction</a:t>
          </a:r>
          <a:r>
            <a:rPr lang="en-GB" dirty="0"/>
            <a:t> </a:t>
          </a:r>
          <a:endParaRPr lang="it-IT" dirty="0"/>
        </a:p>
      </dgm:t>
    </dgm:pt>
    <dgm:pt modelId="{422BA2E2-F35D-4D06-9121-6E0AD988AB7F}" type="parTrans" cxnId="{E1AF8E04-D040-4637-A7BF-7BF1AC935199}">
      <dgm:prSet/>
      <dgm:spPr/>
      <dgm:t>
        <a:bodyPr/>
        <a:lstStyle/>
        <a:p>
          <a:endParaRPr lang="it-IT"/>
        </a:p>
      </dgm:t>
    </dgm:pt>
    <dgm:pt modelId="{A8E5D936-7BB2-45EA-A262-EEF65E0ECD51}" type="sibTrans" cxnId="{E1AF8E04-D040-4637-A7BF-7BF1AC935199}">
      <dgm:prSet/>
      <dgm:spPr/>
      <dgm:t>
        <a:bodyPr/>
        <a:lstStyle/>
        <a:p>
          <a:endParaRPr lang="it-IT"/>
        </a:p>
      </dgm:t>
    </dgm:pt>
    <dgm:pt modelId="{498EF472-BB33-411F-8B09-6DDED9EAA3E8}">
      <dgm:prSet/>
      <dgm:spPr/>
      <dgm:t>
        <a:bodyPr/>
        <a:lstStyle/>
        <a:p>
          <a:r>
            <a:rPr lang="en-GB" dirty="0"/>
            <a:t>“</a:t>
          </a:r>
          <a:r>
            <a:rPr lang="en-US" dirty="0"/>
            <a:t>Pursuant to Article 36 of the ICSID Convention, the [NAME OF THE CLAIMANT] hereby submits its request to the Secretary-General ICSID to institute an ICSID arbitration against the [NAME OF THE RESPONDENT STATE] under the [NAME OF THE LEGAL INSTRUMENT PROVIDING FOR CONSENT TO ARBITRATION + evidence of its entry into force].”</a:t>
          </a:r>
          <a:endParaRPr lang="it-IT" dirty="0"/>
        </a:p>
      </dgm:t>
    </dgm:pt>
    <dgm:pt modelId="{A520E92B-4B38-4C3E-A8B2-F35EFEA58867}" type="parTrans" cxnId="{8F7EF5C3-CC22-4C59-B72D-85484E237A20}">
      <dgm:prSet/>
      <dgm:spPr/>
      <dgm:t>
        <a:bodyPr/>
        <a:lstStyle/>
        <a:p>
          <a:endParaRPr lang="it-IT"/>
        </a:p>
      </dgm:t>
    </dgm:pt>
    <dgm:pt modelId="{F069BF45-6E4A-44EB-BA91-339CF7A254C5}" type="sibTrans" cxnId="{8F7EF5C3-CC22-4C59-B72D-85484E237A20}">
      <dgm:prSet/>
      <dgm:spPr/>
      <dgm:t>
        <a:bodyPr/>
        <a:lstStyle/>
        <a:p>
          <a:endParaRPr lang="it-IT"/>
        </a:p>
      </dgm:t>
    </dgm:pt>
    <dgm:pt modelId="{E92FF4D4-1D83-454F-AB98-8643017C4457}" type="pres">
      <dgm:prSet presAssocID="{7F0C7ECF-E886-4A0F-AF08-93D03158F364}" presName="vert0" presStyleCnt="0">
        <dgm:presLayoutVars>
          <dgm:dir/>
          <dgm:animOne val="branch"/>
          <dgm:animLvl val="lvl"/>
        </dgm:presLayoutVars>
      </dgm:prSet>
      <dgm:spPr/>
    </dgm:pt>
    <dgm:pt modelId="{A3E99E5C-3785-4FC5-8091-A0D89F6379B2}" type="pres">
      <dgm:prSet presAssocID="{B25292DA-4A6F-479A-86C3-9D360FC81ECB}" presName="thickLine" presStyleLbl="alignNode1" presStyleIdx="0" presStyleCnt="2"/>
      <dgm:spPr/>
    </dgm:pt>
    <dgm:pt modelId="{7CD60527-40AF-4C09-A117-20E5E6B0CD28}" type="pres">
      <dgm:prSet presAssocID="{B25292DA-4A6F-479A-86C3-9D360FC81ECB}" presName="horz1" presStyleCnt="0"/>
      <dgm:spPr/>
    </dgm:pt>
    <dgm:pt modelId="{1380D064-3817-46FE-9031-ACF0199BDABA}" type="pres">
      <dgm:prSet presAssocID="{B25292DA-4A6F-479A-86C3-9D360FC81ECB}" presName="tx1" presStyleLbl="revTx" presStyleIdx="0" presStyleCnt="2" custScaleY="21404"/>
      <dgm:spPr/>
    </dgm:pt>
    <dgm:pt modelId="{F7CC62D6-967B-4B3C-A377-F1A1154FE941}" type="pres">
      <dgm:prSet presAssocID="{B25292DA-4A6F-479A-86C3-9D360FC81ECB}" presName="vert1" presStyleCnt="0"/>
      <dgm:spPr/>
    </dgm:pt>
    <dgm:pt modelId="{28DF6786-36C2-4E3C-9325-E68CF5CE1E9B}" type="pres">
      <dgm:prSet presAssocID="{498EF472-BB33-411F-8B09-6DDED9EAA3E8}" presName="thickLine" presStyleLbl="alignNode1" presStyleIdx="1" presStyleCnt="2"/>
      <dgm:spPr/>
    </dgm:pt>
    <dgm:pt modelId="{7EAA915F-895F-4E16-AA55-03B64860312F}" type="pres">
      <dgm:prSet presAssocID="{498EF472-BB33-411F-8B09-6DDED9EAA3E8}" presName="horz1" presStyleCnt="0"/>
      <dgm:spPr/>
    </dgm:pt>
    <dgm:pt modelId="{81BBD52A-C7AA-4ADC-AB09-08C33739565A}" type="pres">
      <dgm:prSet presAssocID="{498EF472-BB33-411F-8B09-6DDED9EAA3E8}" presName="tx1" presStyleLbl="revTx" presStyleIdx="1" presStyleCnt="2"/>
      <dgm:spPr/>
    </dgm:pt>
    <dgm:pt modelId="{6A47E963-2722-4636-B625-976F40C1C0C2}" type="pres">
      <dgm:prSet presAssocID="{498EF472-BB33-411F-8B09-6DDED9EAA3E8}" presName="vert1" presStyleCnt="0"/>
      <dgm:spPr/>
    </dgm:pt>
  </dgm:ptLst>
  <dgm:cxnLst>
    <dgm:cxn modelId="{E1AF8E04-D040-4637-A7BF-7BF1AC935199}" srcId="{7F0C7ECF-E886-4A0F-AF08-93D03158F364}" destId="{B25292DA-4A6F-479A-86C3-9D360FC81ECB}" srcOrd="0" destOrd="0" parTransId="{422BA2E2-F35D-4D06-9121-6E0AD988AB7F}" sibTransId="{A8E5D936-7BB2-45EA-A262-EEF65E0ECD51}"/>
    <dgm:cxn modelId="{4448D707-EF16-4CF2-9C2D-D54E2C8ECEED}" type="presOf" srcId="{498EF472-BB33-411F-8B09-6DDED9EAA3E8}" destId="{81BBD52A-C7AA-4ADC-AB09-08C33739565A}" srcOrd="0" destOrd="0" presId="urn:microsoft.com/office/officeart/2008/layout/LinedList"/>
    <dgm:cxn modelId="{3A864444-1033-4A0D-A7B4-BEE157BB42AB}" type="presOf" srcId="{7F0C7ECF-E886-4A0F-AF08-93D03158F364}" destId="{E92FF4D4-1D83-454F-AB98-8643017C4457}" srcOrd="0" destOrd="0" presId="urn:microsoft.com/office/officeart/2008/layout/LinedList"/>
    <dgm:cxn modelId="{304A0E4E-F125-4F25-BDFE-D61CA8188357}" type="presOf" srcId="{B25292DA-4A6F-479A-86C3-9D360FC81ECB}" destId="{1380D064-3817-46FE-9031-ACF0199BDABA}" srcOrd="0" destOrd="0" presId="urn:microsoft.com/office/officeart/2008/layout/LinedList"/>
    <dgm:cxn modelId="{8F7EF5C3-CC22-4C59-B72D-85484E237A20}" srcId="{7F0C7ECF-E886-4A0F-AF08-93D03158F364}" destId="{498EF472-BB33-411F-8B09-6DDED9EAA3E8}" srcOrd="1" destOrd="0" parTransId="{A520E92B-4B38-4C3E-A8B2-F35EFEA58867}" sibTransId="{F069BF45-6E4A-44EB-BA91-339CF7A254C5}"/>
    <dgm:cxn modelId="{BBD10A2E-A3F4-4442-8B8F-48A15B336A75}" type="presParOf" srcId="{E92FF4D4-1D83-454F-AB98-8643017C4457}" destId="{A3E99E5C-3785-4FC5-8091-A0D89F6379B2}" srcOrd="0" destOrd="0" presId="urn:microsoft.com/office/officeart/2008/layout/LinedList"/>
    <dgm:cxn modelId="{53F4E3B7-5904-4C71-AFE7-490984815D27}" type="presParOf" srcId="{E92FF4D4-1D83-454F-AB98-8643017C4457}" destId="{7CD60527-40AF-4C09-A117-20E5E6B0CD28}" srcOrd="1" destOrd="0" presId="urn:microsoft.com/office/officeart/2008/layout/LinedList"/>
    <dgm:cxn modelId="{7FAFC6F1-019C-4CE1-9033-452A5C609A3D}" type="presParOf" srcId="{7CD60527-40AF-4C09-A117-20E5E6B0CD28}" destId="{1380D064-3817-46FE-9031-ACF0199BDABA}" srcOrd="0" destOrd="0" presId="urn:microsoft.com/office/officeart/2008/layout/LinedList"/>
    <dgm:cxn modelId="{0C439D3F-55DC-40DD-9369-440A5D87873C}" type="presParOf" srcId="{7CD60527-40AF-4C09-A117-20E5E6B0CD28}" destId="{F7CC62D6-967B-4B3C-A377-F1A1154FE941}" srcOrd="1" destOrd="0" presId="urn:microsoft.com/office/officeart/2008/layout/LinedList"/>
    <dgm:cxn modelId="{8B35A28D-A171-4FD7-AC46-042DB9D9B46A}" type="presParOf" srcId="{E92FF4D4-1D83-454F-AB98-8643017C4457}" destId="{28DF6786-36C2-4E3C-9325-E68CF5CE1E9B}" srcOrd="2" destOrd="0" presId="urn:microsoft.com/office/officeart/2008/layout/LinedList"/>
    <dgm:cxn modelId="{BBC326E0-773F-45D1-A4C6-F91830851B9A}" type="presParOf" srcId="{E92FF4D4-1D83-454F-AB98-8643017C4457}" destId="{7EAA915F-895F-4E16-AA55-03B64860312F}" srcOrd="3" destOrd="0" presId="urn:microsoft.com/office/officeart/2008/layout/LinedList"/>
    <dgm:cxn modelId="{E98BBF39-2691-405F-B271-BC1B02F20FE2}" type="presParOf" srcId="{7EAA915F-895F-4E16-AA55-03B64860312F}" destId="{81BBD52A-C7AA-4ADC-AB09-08C33739565A}" srcOrd="0" destOrd="0" presId="urn:microsoft.com/office/officeart/2008/layout/LinedList"/>
    <dgm:cxn modelId="{24970E8C-83CA-4C89-B94C-19F0FC771112}" type="presParOf" srcId="{7EAA915F-895F-4E16-AA55-03B64860312F}" destId="{6A47E963-2722-4636-B625-976F40C1C0C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0112A47-E371-4102-AFB0-86152A8DCBC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B5429FB-D877-4C05-A8C1-B7FC9921272C}">
      <dgm:prSet custT="1"/>
      <dgm:spPr/>
      <dgm:t>
        <a:bodyPr/>
        <a:lstStyle/>
        <a:p>
          <a:pPr algn="ctr"/>
          <a:r>
            <a:rPr lang="en-US" sz="2800" b="1" dirty="0"/>
            <a:t>Parties and Counsel</a:t>
          </a:r>
          <a:endParaRPr lang="it-IT" sz="2800" dirty="0"/>
        </a:p>
      </dgm:t>
    </dgm:pt>
    <dgm:pt modelId="{2D27FBF1-A809-4C60-9E15-884B8B3087C2}" type="parTrans" cxnId="{A8B458FD-3CB7-4378-A36A-A44DAEC0A506}">
      <dgm:prSet/>
      <dgm:spPr/>
      <dgm:t>
        <a:bodyPr/>
        <a:lstStyle/>
        <a:p>
          <a:endParaRPr lang="it-IT"/>
        </a:p>
      </dgm:t>
    </dgm:pt>
    <dgm:pt modelId="{115936F4-CBD2-44DF-8DB5-C83A7A3F2039}" type="sibTrans" cxnId="{A8B458FD-3CB7-4378-A36A-A44DAEC0A506}">
      <dgm:prSet/>
      <dgm:spPr/>
      <dgm:t>
        <a:bodyPr/>
        <a:lstStyle/>
        <a:p>
          <a:endParaRPr lang="it-IT"/>
        </a:p>
      </dgm:t>
    </dgm:pt>
    <dgm:pt modelId="{9483FB74-C332-47FD-B054-FBE17217AA59}">
      <dgm:prSet/>
      <dgm:spPr/>
      <dgm:t>
        <a:bodyPr/>
        <a:lstStyle/>
        <a:p>
          <a:r>
            <a:rPr lang="en-US" dirty="0"/>
            <a:t>- Name and contact details of all parties and counsels; </a:t>
          </a:r>
        </a:p>
        <a:p>
          <a:r>
            <a:rPr lang="en-US" dirty="0"/>
            <a:t>- state if the respondent is a constituent subdivision or agency of a State designated to ICSID by that the State pursuant to art. 25 ICISD Convention; </a:t>
          </a:r>
        </a:p>
        <a:p>
          <a:r>
            <a:rPr lang="en-US" dirty="0"/>
            <a:t>- date of consent and instrument in which it is recorded; </a:t>
          </a:r>
        </a:p>
        <a:p>
          <a:r>
            <a:rPr lang="en-US" dirty="0"/>
            <a:t>- Nationality of the requesting party on the date of consent, declaring it doesn’t have the nationality of the respondent state (when natural person);</a:t>
          </a:r>
        </a:p>
        <a:p>
          <a:r>
            <a:rPr lang="en-US" dirty="0"/>
            <a:t>- evidence that the respondent state agreed to treat the claimant as a national of another State (when claimant is juridical person incorporated in the respondent state); </a:t>
          </a:r>
        </a:p>
        <a:p>
          <a:r>
            <a:rPr lang="en-US" dirty="0"/>
            <a:t>- all necessary internal actions taken (when juridical person); </a:t>
          </a:r>
        </a:p>
        <a:p>
          <a:r>
            <a:rPr lang="en-US" dirty="0"/>
            <a:t>- power of attorney for counsel; </a:t>
          </a:r>
        </a:p>
        <a:p>
          <a:r>
            <a:rPr lang="en-US" i="1" dirty="0"/>
            <a:t>+ supporting documentation </a:t>
          </a:r>
          <a:endParaRPr lang="it-IT" dirty="0"/>
        </a:p>
      </dgm:t>
    </dgm:pt>
    <dgm:pt modelId="{B6F9602A-63B4-4D0A-BB3E-7806872CB44B}" type="parTrans" cxnId="{12276D38-F80A-4658-BC46-961536B09736}">
      <dgm:prSet/>
      <dgm:spPr/>
      <dgm:t>
        <a:bodyPr/>
        <a:lstStyle/>
        <a:p>
          <a:endParaRPr lang="it-IT"/>
        </a:p>
      </dgm:t>
    </dgm:pt>
    <dgm:pt modelId="{5048055E-A458-480D-8E87-874B94B50579}" type="sibTrans" cxnId="{12276D38-F80A-4658-BC46-961536B09736}">
      <dgm:prSet/>
      <dgm:spPr/>
      <dgm:t>
        <a:bodyPr/>
        <a:lstStyle/>
        <a:p>
          <a:endParaRPr lang="it-IT"/>
        </a:p>
      </dgm:t>
    </dgm:pt>
    <dgm:pt modelId="{5908532E-41FD-4925-862B-C790A8FF6CBF}" type="pres">
      <dgm:prSet presAssocID="{30112A47-E371-4102-AFB0-86152A8DCBC6}" presName="vert0" presStyleCnt="0">
        <dgm:presLayoutVars>
          <dgm:dir/>
          <dgm:animOne val="branch"/>
          <dgm:animLvl val="lvl"/>
        </dgm:presLayoutVars>
      </dgm:prSet>
      <dgm:spPr/>
    </dgm:pt>
    <dgm:pt modelId="{B3332922-2D15-41A4-9D4C-46122F5ED1C6}" type="pres">
      <dgm:prSet presAssocID="{8B5429FB-D877-4C05-A8C1-B7FC9921272C}" presName="thickLine" presStyleLbl="alignNode1" presStyleIdx="0" presStyleCnt="2"/>
      <dgm:spPr/>
    </dgm:pt>
    <dgm:pt modelId="{B7E49CF1-7871-4E94-8938-647002109985}" type="pres">
      <dgm:prSet presAssocID="{8B5429FB-D877-4C05-A8C1-B7FC9921272C}" presName="horz1" presStyleCnt="0"/>
      <dgm:spPr/>
    </dgm:pt>
    <dgm:pt modelId="{0ABABC50-89AD-4426-B01E-D763EA31C67E}" type="pres">
      <dgm:prSet presAssocID="{8B5429FB-D877-4C05-A8C1-B7FC9921272C}" presName="tx1" presStyleLbl="revTx" presStyleIdx="0" presStyleCnt="2" custScaleY="14842"/>
      <dgm:spPr/>
    </dgm:pt>
    <dgm:pt modelId="{D818AE99-C7FC-468C-8D9F-69B3B4417FAA}" type="pres">
      <dgm:prSet presAssocID="{8B5429FB-D877-4C05-A8C1-B7FC9921272C}" presName="vert1" presStyleCnt="0"/>
      <dgm:spPr/>
    </dgm:pt>
    <dgm:pt modelId="{103F72B9-4904-40FB-B3F3-AD3AF37639D5}" type="pres">
      <dgm:prSet presAssocID="{9483FB74-C332-47FD-B054-FBE17217AA59}" presName="thickLine" presStyleLbl="alignNode1" presStyleIdx="1" presStyleCnt="2"/>
      <dgm:spPr/>
    </dgm:pt>
    <dgm:pt modelId="{6E0FB515-57D8-41A3-9A4C-0BB31F9440A3}" type="pres">
      <dgm:prSet presAssocID="{9483FB74-C332-47FD-B054-FBE17217AA59}" presName="horz1" presStyleCnt="0"/>
      <dgm:spPr/>
    </dgm:pt>
    <dgm:pt modelId="{3D5C163F-0369-4031-B2EF-B48E5102B95D}" type="pres">
      <dgm:prSet presAssocID="{9483FB74-C332-47FD-B054-FBE17217AA59}" presName="tx1" presStyleLbl="revTx" presStyleIdx="1" presStyleCnt="2"/>
      <dgm:spPr/>
    </dgm:pt>
    <dgm:pt modelId="{AAF4219E-D990-4872-B172-B082B93CD7E5}" type="pres">
      <dgm:prSet presAssocID="{9483FB74-C332-47FD-B054-FBE17217AA59}" presName="vert1" presStyleCnt="0"/>
      <dgm:spPr/>
    </dgm:pt>
  </dgm:ptLst>
  <dgm:cxnLst>
    <dgm:cxn modelId="{A2757706-0AC7-4071-9BE5-25FCC7734281}" type="presOf" srcId="{9483FB74-C332-47FD-B054-FBE17217AA59}" destId="{3D5C163F-0369-4031-B2EF-B48E5102B95D}" srcOrd="0" destOrd="0" presId="urn:microsoft.com/office/officeart/2008/layout/LinedList"/>
    <dgm:cxn modelId="{FDE0480E-D499-4F41-A6F2-4C1B29FB9C2C}" type="presOf" srcId="{8B5429FB-D877-4C05-A8C1-B7FC9921272C}" destId="{0ABABC50-89AD-4426-B01E-D763EA31C67E}" srcOrd="0" destOrd="0" presId="urn:microsoft.com/office/officeart/2008/layout/LinedList"/>
    <dgm:cxn modelId="{12276D38-F80A-4658-BC46-961536B09736}" srcId="{30112A47-E371-4102-AFB0-86152A8DCBC6}" destId="{9483FB74-C332-47FD-B054-FBE17217AA59}" srcOrd="1" destOrd="0" parTransId="{B6F9602A-63B4-4D0A-BB3E-7806872CB44B}" sibTransId="{5048055E-A458-480D-8E87-874B94B50579}"/>
    <dgm:cxn modelId="{7E398138-2B65-4007-B082-4D0E128D2A23}" type="presOf" srcId="{30112A47-E371-4102-AFB0-86152A8DCBC6}" destId="{5908532E-41FD-4925-862B-C790A8FF6CBF}" srcOrd="0" destOrd="0" presId="urn:microsoft.com/office/officeart/2008/layout/LinedList"/>
    <dgm:cxn modelId="{A8B458FD-3CB7-4378-A36A-A44DAEC0A506}" srcId="{30112A47-E371-4102-AFB0-86152A8DCBC6}" destId="{8B5429FB-D877-4C05-A8C1-B7FC9921272C}" srcOrd="0" destOrd="0" parTransId="{2D27FBF1-A809-4C60-9E15-884B8B3087C2}" sibTransId="{115936F4-CBD2-44DF-8DB5-C83A7A3F2039}"/>
    <dgm:cxn modelId="{D03C348C-5384-4420-AB6C-761EC22F1214}" type="presParOf" srcId="{5908532E-41FD-4925-862B-C790A8FF6CBF}" destId="{B3332922-2D15-41A4-9D4C-46122F5ED1C6}" srcOrd="0" destOrd="0" presId="urn:microsoft.com/office/officeart/2008/layout/LinedList"/>
    <dgm:cxn modelId="{BE9D9891-AC4B-4CD0-B610-B8AE8DAE8D65}" type="presParOf" srcId="{5908532E-41FD-4925-862B-C790A8FF6CBF}" destId="{B7E49CF1-7871-4E94-8938-647002109985}" srcOrd="1" destOrd="0" presId="urn:microsoft.com/office/officeart/2008/layout/LinedList"/>
    <dgm:cxn modelId="{B2BB9889-33BF-441C-9127-7FCF90714D74}" type="presParOf" srcId="{B7E49CF1-7871-4E94-8938-647002109985}" destId="{0ABABC50-89AD-4426-B01E-D763EA31C67E}" srcOrd="0" destOrd="0" presId="urn:microsoft.com/office/officeart/2008/layout/LinedList"/>
    <dgm:cxn modelId="{E1D41963-C381-4F6D-9FFB-3951575A57F6}" type="presParOf" srcId="{B7E49CF1-7871-4E94-8938-647002109985}" destId="{D818AE99-C7FC-468C-8D9F-69B3B4417FAA}" srcOrd="1" destOrd="0" presId="urn:microsoft.com/office/officeart/2008/layout/LinedList"/>
    <dgm:cxn modelId="{56E7706D-8053-472E-9A09-1CB1A12788A0}" type="presParOf" srcId="{5908532E-41FD-4925-862B-C790A8FF6CBF}" destId="{103F72B9-4904-40FB-B3F3-AD3AF37639D5}" srcOrd="2" destOrd="0" presId="urn:microsoft.com/office/officeart/2008/layout/LinedList"/>
    <dgm:cxn modelId="{E03B82C6-6A60-464A-966D-8ACFCFDB2E8B}" type="presParOf" srcId="{5908532E-41FD-4925-862B-C790A8FF6CBF}" destId="{6E0FB515-57D8-41A3-9A4C-0BB31F9440A3}" srcOrd="3" destOrd="0" presId="urn:microsoft.com/office/officeart/2008/layout/LinedList"/>
    <dgm:cxn modelId="{E205C16F-9548-4418-96BA-5B16A5524407}" type="presParOf" srcId="{6E0FB515-57D8-41A3-9A4C-0BB31F9440A3}" destId="{3D5C163F-0369-4031-B2EF-B48E5102B95D}" srcOrd="0" destOrd="0" presId="urn:microsoft.com/office/officeart/2008/layout/LinedList"/>
    <dgm:cxn modelId="{1FD334EE-B557-4900-AB69-7201D60C7292}" type="presParOf" srcId="{6E0FB515-57D8-41A3-9A4C-0BB31F9440A3}" destId="{AAF4219E-D990-4872-B172-B082B93CD7E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5EBE5D4-96D3-4ADE-8588-F71B5B04D79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247948A-3760-4D1D-BFB7-0B367D5849B0}">
      <dgm:prSet custT="1"/>
      <dgm:spPr/>
      <dgm:t>
        <a:bodyPr/>
        <a:lstStyle/>
        <a:p>
          <a:pPr algn="ctr"/>
          <a:r>
            <a:rPr lang="en-US" sz="2400" b="1" dirty="0"/>
            <a:t>Factual background a.k.a. summary of the legal dispute</a:t>
          </a:r>
          <a:endParaRPr lang="it-IT" sz="2400" dirty="0"/>
        </a:p>
      </dgm:t>
    </dgm:pt>
    <dgm:pt modelId="{72249B3F-8202-4637-8411-09D3632BBD0F}" type="parTrans" cxnId="{F05F9B9C-43E2-41BB-AEC4-2835923C8D72}">
      <dgm:prSet/>
      <dgm:spPr/>
      <dgm:t>
        <a:bodyPr/>
        <a:lstStyle/>
        <a:p>
          <a:endParaRPr lang="it-IT"/>
        </a:p>
      </dgm:t>
    </dgm:pt>
    <dgm:pt modelId="{062BEE58-8202-481F-97A6-88817B79B696}" type="sibTrans" cxnId="{F05F9B9C-43E2-41BB-AEC4-2835923C8D72}">
      <dgm:prSet/>
      <dgm:spPr/>
      <dgm:t>
        <a:bodyPr/>
        <a:lstStyle/>
        <a:p>
          <a:endParaRPr lang="it-IT"/>
        </a:p>
      </dgm:t>
    </dgm:pt>
    <dgm:pt modelId="{26EC4B0A-3108-455E-A5F3-A211CC20B338}">
      <dgm:prSet custT="1"/>
      <dgm:spPr/>
      <dgm:t>
        <a:bodyPr/>
        <a:lstStyle/>
        <a:p>
          <a:r>
            <a:rPr lang="en-US" sz="2400" dirty="0"/>
            <a:t>Claimant’s investment, Measures adopted by the Respondent affecting the investment, Respondent’s breaches under the relevant treaty/contract/national law</a:t>
          </a:r>
          <a:endParaRPr lang="it-IT" sz="2400" dirty="0"/>
        </a:p>
      </dgm:t>
    </dgm:pt>
    <dgm:pt modelId="{3C167D65-2998-491C-BBA4-723D4F047534}" type="parTrans" cxnId="{BB44D3F6-FDB0-43AE-B5F6-E4459B6D8DE3}">
      <dgm:prSet/>
      <dgm:spPr/>
      <dgm:t>
        <a:bodyPr/>
        <a:lstStyle/>
        <a:p>
          <a:endParaRPr lang="it-IT"/>
        </a:p>
      </dgm:t>
    </dgm:pt>
    <dgm:pt modelId="{93D05AF2-D1E2-4BEC-B140-C55FA7832679}" type="sibTrans" cxnId="{BB44D3F6-FDB0-43AE-B5F6-E4459B6D8DE3}">
      <dgm:prSet/>
      <dgm:spPr/>
      <dgm:t>
        <a:bodyPr/>
        <a:lstStyle/>
        <a:p>
          <a:endParaRPr lang="it-IT"/>
        </a:p>
      </dgm:t>
    </dgm:pt>
    <dgm:pt modelId="{7B67FE1E-1BD9-4278-9D02-2B1C786FA639}" type="pres">
      <dgm:prSet presAssocID="{25EBE5D4-96D3-4ADE-8588-F71B5B04D797}" presName="vert0" presStyleCnt="0">
        <dgm:presLayoutVars>
          <dgm:dir/>
          <dgm:animOne val="branch"/>
          <dgm:animLvl val="lvl"/>
        </dgm:presLayoutVars>
      </dgm:prSet>
      <dgm:spPr/>
    </dgm:pt>
    <dgm:pt modelId="{C621D1F5-9DC2-49FB-A37B-6048EB38B8A9}" type="pres">
      <dgm:prSet presAssocID="{6247948A-3760-4D1D-BFB7-0B367D5849B0}" presName="thickLine" presStyleLbl="alignNode1" presStyleIdx="0" presStyleCnt="2"/>
      <dgm:spPr/>
    </dgm:pt>
    <dgm:pt modelId="{B2E94141-55FA-49AD-914C-B9356F30F0CB}" type="pres">
      <dgm:prSet presAssocID="{6247948A-3760-4D1D-BFB7-0B367D5849B0}" presName="horz1" presStyleCnt="0"/>
      <dgm:spPr/>
    </dgm:pt>
    <dgm:pt modelId="{FECDA3E7-FAC6-4674-8742-88E7EE36C292}" type="pres">
      <dgm:prSet presAssocID="{6247948A-3760-4D1D-BFB7-0B367D5849B0}" presName="tx1" presStyleLbl="revTx" presStyleIdx="0" presStyleCnt="2" custScaleY="16870"/>
      <dgm:spPr/>
    </dgm:pt>
    <dgm:pt modelId="{96DF3E6F-6107-40AF-AE53-E0C15E218C84}" type="pres">
      <dgm:prSet presAssocID="{6247948A-3760-4D1D-BFB7-0B367D5849B0}" presName="vert1" presStyleCnt="0"/>
      <dgm:spPr/>
    </dgm:pt>
    <dgm:pt modelId="{419FA017-76FF-4EAC-9BB2-16532F9AFF07}" type="pres">
      <dgm:prSet presAssocID="{26EC4B0A-3108-455E-A5F3-A211CC20B338}" presName="thickLine" presStyleLbl="alignNode1" presStyleIdx="1" presStyleCnt="2"/>
      <dgm:spPr/>
    </dgm:pt>
    <dgm:pt modelId="{321CB85A-9C9C-47D7-96EE-66FB29B50C91}" type="pres">
      <dgm:prSet presAssocID="{26EC4B0A-3108-455E-A5F3-A211CC20B338}" presName="horz1" presStyleCnt="0"/>
      <dgm:spPr/>
    </dgm:pt>
    <dgm:pt modelId="{73A959BF-BF68-4C7A-91EA-C3BBB451F633}" type="pres">
      <dgm:prSet presAssocID="{26EC4B0A-3108-455E-A5F3-A211CC20B338}" presName="tx1" presStyleLbl="revTx" presStyleIdx="1" presStyleCnt="2"/>
      <dgm:spPr/>
    </dgm:pt>
    <dgm:pt modelId="{59003DAC-1244-4B32-BFDF-64AEE4B835B4}" type="pres">
      <dgm:prSet presAssocID="{26EC4B0A-3108-455E-A5F3-A211CC20B338}" presName="vert1" presStyleCnt="0"/>
      <dgm:spPr/>
    </dgm:pt>
  </dgm:ptLst>
  <dgm:cxnLst>
    <dgm:cxn modelId="{AD9CA115-007D-44C5-988A-5A732208B76A}" type="presOf" srcId="{25EBE5D4-96D3-4ADE-8588-F71B5B04D797}" destId="{7B67FE1E-1BD9-4278-9D02-2B1C786FA639}" srcOrd="0" destOrd="0" presId="urn:microsoft.com/office/officeart/2008/layout/LinedList"/>
    <dgm:cxn modelId="{C1B7C435-1D7F-4426-8523-F944ED2D18A6}" type="presOf" srcId="{26EC4B0A-3108-455E-A5F3-A211CC20B338}" destId="{73A959BF-BF68-4C7A-91EA-C3BBB451F633}" srcOrd="0" destOrd="0" presId="urn:microsoft.com/office/officeart/2008/layout/LinedList"/>
    <dgm:cxn modelId="{F05F9B9C-43E2-41BB-AEC4-2835923C8D72}" srcId="{25EBE5D4-96D3-4ADE-8588-F71B5B04D797}" destId="{6247948A-3760-4D1D-BFB7-0B367D5849B0}" srcOrd="0" destOrd="0" parTransId="{72249B3F-8202-4637-8411-09D3632BBD0F}" sibTransId="{062BEE58-8202-481F-97A6-88817B79B696}"/>
    <dgm:cxn modelId="{7265F0A0-2A75-456C-B090-6EE11D2A8DBA}" type="presOf" srcId="{6247948A-3760-4D1D-BFB7-0B367D5849B0}" destId="{FECDA3E7-FAC6-4674-8742-88E7EE36C292}" srcOrd="0" destOrd="0" presId="urn:microsoft.com/office/officeart/2008/layout/LinedList"/>
    <dgm:cxn modelId="{BB44D3F6-FDB0-43AE-B5F6-E4459B6D8DE3}" srcId="{25EBE5D4-96D3-4ADE-8588-F71B5B04D797}" destId="{26EC4B0A-3108-455E-A5F3-A211CC20B338}" srcOrd="1" destOrd="0" parTransId="{3C167D65-2998-491C-BBA4-723D4F047534}" sibTransId="{93D05AF2-D1E2-4BEC-B140-C55FA7832679}"/>
    <dgm:cxn modelId="{28FF7376-F2A8-4204-8180-BDE2D8B40A15}" type="presParOf" srcId="{7B67FE1E-1BD9-4278-9D02-2B1C786FA639}" destId="{C621D1F5-9DC2-49FB-A37B-6048EB38B8A9}" srcOrd="0" destOrd="0" presId="urn:microsoft.com/office/officeart/2008/layout/LinedList"/>
    <dgm:cxn modelId="{AC63654A-11D1-48C7-BDA8-61A1E271848A}" type="presParOf" srcId="{7B67FE1E-1BD9-4278-9D02-2B1C786FA639}" destId="{B2E94141-55FA-49AD-914C-B9356F30F0CB}" srcOrd="1" destOrd="0" presId="urn:microsoft.com/office/officeart/2008/layout/LinedList"/>
    <dgm:cxn modelId="{3F7832A2-AA34-4214-AB4B-53B4FB20E9E6}" type="presParOf" srcId="{B2E94141-55FA-49AD-914C-B9356F30F0CB}" destId="{FECDA3E7-FAC6-4674-8742-88E7EE36C292}" srcOrd="0" destOrd="0" presId="urn:microsoft.com/office/officeart/2008/layout/LinedList"/>
    <dgm:cxn modelId="{4A5244E6-B3B9-4B2F-91AE-A65307ECB42C}" type="presParOf" srcId="{B2E94141-55FA-49AD-914C-B9356F30F0CB}" destId="{96DF3E6F-6107-40AF-AE53-E0C15E218C84}" srcOrd="1" destOrd="0" presId="urn:microsoft.com/office/officeart/2008/layout/LinedList"/>
    <dgm:cxn modelId="{3425D86C-7571-495D-8128-1C9CF0368F6D}" type="presParOf" srcId="{7B67FE1E-1BD9-4278-9D02-2B1C786FA639}" destId="{419FA017-76FF-4EAC-9BB2-16532F9AFF07}" srcOrd="2" destOrd="0" presId="urn:microsoft.com/office/officeart/2008/layout/LinedList"/>
    <dgm:cxn modelId="{2785953B-8458-48E3-946F-8B84B47E995E}" type="presParOf" srcId="{7B67FE1E-1BD9-4278-9D02-2B1C786FA639}" destId="{321CB85A-9C9C-47D7-96EE-66FB29B50C91}" srcOrd="3" destOrd="0" presId="urn:microsoft.com/office/officeart/2008/layout/LinedList"/>
    <dgm:cxn modelId="{D437CD6C-55C2-480B-B6C4-F03CBD16BEDC}" type="presParOf" srcId="{321CB85A-9C9C-47D7-96EE-66FB29B50C91}" destId="{73A959BF-BF68-4C7A-91EA-C3BBB451F633}" srcOrd="0" destOrd="0" presId="urn:microsoft.com/office/officeart/2008/layout/LinedList"/>
    <dgm:cxn modelId="{8E3EF0B6-EFD4-42A0-84BB-988DDB359681}" type="presParOf" srcId="{321CB85A-9C9C-47D7-96EE-66FB29B50C91}" destId="{59003DAC-1244-4B32-BFDF-64AEE4B835B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D9D9C33-5790-449A-B841-7B46D5045D2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8A499D1-F5EC-42C4-A36C-F55AE9CAABD8}">
      <dgm:prSet custT="1"/>
      <dgm:spPr/>
      <dgm:t>
        <a:bodyPr/>
        <a:lstStyle/>
        <a:p>
          <a:r>
            <a:rPr lang="en-US" sz="2400" b="1" dirty="0"/>
            <a:t>Fulfilment of Jurisdictional and Procedural requirements </a:t>
          </a:r>
          <a:endParaRPr lang="it-IT" sz="2400" dirty="0"/>
        </a:p>
      </dgm:t>
    </dgm:pt>
    <dgm:pt modelId="{B3EEC196-A476-47B2-8412-924CC0F36880}" type="parTrans" cxnId="{9805F256-BCE2-4145-B080-1E21DF9FD209}">
      <dgm:prSet/>
      <dgm:spPr/>
      <dgm:t>
        <a:bodyPr/>
        <a:lstStyle/>
        <a:p>
          <a:endParaRPr lang="it-IT"/>
        </a:p>
      </dgm:t>
    </dgm:pt>
    <dgm:pt modelId="{16FE58B3-9D99-4F8B-B086-FFE70905D141}" type="sibTrans" cxnId="{9805F256-BCE2-4145-B080-1E21DF9FD209}">
      <dgm:prSet/>
      <dgm:spPr/>
      <dgm:t>
        <a:bodyPr/>
        <a:lstStyle/>
        <a:p>
          <a:endParaRPr lang="it-IT"/>
        </a:p>
      </dgm:t>
    </dgm:pt>
    <dgm:pt modelId="{A8836A72-520D-477A-889E-75D521F36196}">
      <dgm:prSet custT="1"/>
      <dgm:spPr/>
      <dgm:t>
        <a:bodyPr/>
        <a:lstStyle/>
        <a:p>
          <a:r>
            <a:rPr lang="en-US" sz="2400" dirty="0"/>
            <a:t>under Art. 25 ICSID Convention as well as the legal instrument of consent to arbitration</a:t>
          </a:r>
          <a:endParaRPr lang="it-IT" sz="2400" dirty="0"/>
        </a:p>
      </dgm:t>
    </dgm:pt>
    <dgm:pt modelId="{24B5C655-2031-4D9D-A28B-9AD96407AF90}" type="parTrans" cxnId="{401265DD-AA01-4727-81CA-9BDE496F3F13}">
      <dgm:prSet/>
      <dgm:spPr/>
      <dgm:t>
        <a:bodyPr/>
        <a:lstStyle/>
        <a:p>
          <a:endParaRPr lang="it-IT"/>
        </a:p>
      </dgm:t>
    </dgm:pt>
    <dgm:pt modelId="{27AB9E04-E5F3-4B36-81E8-8A808278511C}" type="sibTrans" cxnId="{401265DD-AA01-4727-81CA-9BDE496F3F13}">
      <dgm:prSet/>
      <dgm:spPr/>
      <dgm:t>
        <a:bodyPr/>
        <a:lstStyle/>
        <a:p>
          <a:endParaRPr lang="it-IT"/>
        </a:p>
      </dgm:t>
    </dgm:pt>
    <dgm:pt modelId="{1227ADEC-1725-4345-BCEF-2C1234C8C71D}" type="pres">
      <dgm:prSet presAssocID="{0D9D9C33-5790-449A-B841-7B46D5045D2B}" presName="vert0" presStyleCnt="0">
        <dgm:presLayoutVars>
          <dgm:dir/>
          <dgm:animOne val="branch"/>
          <dgm:animLvl val="lvl"/>
        </dgm:presLayoutVars>
      </dgm:prSet>
      <dgm:spPr/>
    </dgm:pt>
    <dgm:pt modelId="{7AE4C241-0AAF-4B76-ACF7-3DB45CE2C5ED}" type="pres">
      <dgm:prSet presAssocID="{28A499D1-F5EC-42C4-A36C-F55AE9CAABD8}" presName="thickLine" presStyleLbl="alignNode1" presStyleIdx="0" presStyleCnt="2"/>
      <dgm:spPr/>
    </dgm:pt>
    <dgm:pt modelId="{B333DB19-99AA-4C1D-AD33-4D47735C8E05}" type="pres">
      <dgm:prSet presAssocID="{28A499D1-F5EC-42C4-A36C-F55AE9CAABD8}" presName="horz1" presStyleCnt="0"/>
      <dgm:spPr/>
    </dgm:pt>
    <dgm:pt modelId="{0091292B-D5EE-4941-B3DB-9CC44FBF26C9}" type="pres">
      <dgm:prSet presAssocID="{28A499D1-F5EC-42C4-A36C-F55AE9CAABD8}" presName="tx1" presStyleLbl="revTx" presStyleIdx="0" presStyleCnt="2" custScaleY="62605"/>
      <dgm:spPr/>
    </dgm:pt>
    <dgm:pt modelId="{2F39E329-6776-4143-A118-61866A7C2D07}" type="pres">
      <dgm:prSet presAssocID="{28A499D1-F5EC-42C4-A36C-F55AE9CAABD8}" presName="vert1" presStyleCnt="0"/>
      <dgm:spPr/>
    </dgm:pt>
    <dgm:pt modelId="{2D16413D-A750-45C0-8506-028E9538A4C3}" type="pres">
      <dgm:prSet presAssocID="{A8836A72-520D-477A-889E-75D521F36196}" presName="thickLine" presStyleLbl="alignNode1" presStyleIdx="1" presStyleCnt="2"/>
      <dgm:spPr/>
    </dgm:pt>
    <dgm:pt modelId="{A87054DF-2504-4CA2-A4C5-B48F03E2A3EB}" type="pres">
      <dgm:prSet presAssocID="{A8836A72-520D-477A-889E-75D521F36196}" presName="horz1" presStyleCnt="0"/>
      <dgm:spPr/>
    </dgm:pt>
    <dgm:pt modelId="{65BCF8EB-A53B-49AA-9D4C-50F7884357A9}" type="pres">
      <dgm:prSet presAssocID="{A8836A72-520D-477A-889E-75D521F36196}" presName="tx1" presStyleLbl="revTx" presStyleIdx="1" presStyleCnt="2" custScaleY="417404"/>
      <dgm:spPr/>
    </dgm:pt>
    <dgm:pt modelId="{D5E31465-8641-41A0-BED7-3CF3D1862B6F}" type="pres">
      <dgm:prSet presAssocID="{A8836A72-520D-477A-889E-75D521F36196}" presName="vert1" presStyleCnt="0"/>
      <dgm:spPr/>
    </dgm:pt>
  </dgm:ptLst>
  <dgm:cxnLst>
    <dgm:cxn modelId="{E8642F1E-434A-446B-8856-5EC845F4606A}" type="presOf" srcId="{A8836A72-520D-477A-889E-75D521F36196}" destId="{65BCF8EB-A53B-49AA-9D4C-50F7884357A9}" srcOrd="0" destOrd="0" presId="urn:microsoft.com/office/officeart/2008/layout/LinedList"/>
    <dgm:cxn modelId="{9805F256-BCE2-4145-B080-1E21DF9FD209}" srcId="{0D9D9C33-5790-449A-B841-7B46D5045D2B}" destId="{28A499D1-F5EC-42C4-A36C-F55AE9CAABD8}" srcOrd="0" destOrd="0" parTransId="{B3EEC196-A476-47B2-8412-924CC0F36880}" sibTransId="{16FE58B3-9D99-4F8B-B086-FFE70905D141}"/>
    <dgm:cxn modelId="{BADDCC99-6ECE-4FDB-8777-C6F17D8800C1}" type="presOf" srcId="{28A499D1-F5EC-42C4-A36C-F55AE9CAABD8}" destId="{0091292B-D5EE-4941-B3DB-9CC44FBF26C9}" srcOrd="0" destOrd="0" presId="urn:microsoft.com/office/officeart/2008/layout/LinedList"/>
    <dgm:cxn modelId="{E6DB98D9-EC8C-4A2B-8E04-451F54ECC5D1}" type="presOf" srcId="{0D9D9C33-5790-449A-B841-7B46D5045D2B}" destId="{1227ADEC-1725-4345-BCEF-2C1234C8C71D}" srcOrd="0" destOrd="0" presId="urn:microsoft.com/office/officeart/2008/layout/LinedList"/>
    <dgm:cxn modelId="{401265DD-AA01-4727-81CA-9BDE496F3F13}" srcId="{0D9D9C33-5790-449A-B841-7B46D5045D2B}" destId="{A8836A72-520D-477A-889E-75D521F36196}" srcOrd="1" destOrd="0" parTransId="{24B5C655-2031-4D9D-A28B-9AD96407AF90}" sibTransId="{27AB9E04-E5F3-4B36-81E8-8A808278511C}"/>
    <dgm:cxn modelId="{35E4FFFD-B4EE-498E-8902-8835B1195A2F}" type="presParOf" srcId="{1227ADEC-1725-4345-BCEF-2C1234C8C71D}" destId="{7AE4C241-0AAF-4B76-ACF7-3DB45CE2C5ED}" srcOrd="0" destOrd="0" presId="urn:microsoft.com/office/officeart/2008/layout/LinedList"/>
    <dgm:cxn modelId="{7E823EA4-4B4F-4E16-A574-AE7FA9D4D191}" type="presParOf" srcId="{1227ADEC-1725-4345-BCEF-2C1234C8C71D}" destId="{B333DB19-99AA-4C1D-AD33-4D47735C8E05}" srcOrd="1" destOrd="0" presId="urn:microsoft.com/office/officeart/2008/layout/LinedList"/>
    <dgm:cxn modelId="{6340F042-1CC8-4E62-8482-E7F0F9142E7C}" type="presParOf" srcId="{B333DB19-99AA-4C1D-AD33-4D47735C8E05}" destId="{0091292B-D5EE-4941-B3DB-9CC44FBF26C9}" srcOrd="0" destOrd="0" presId="urn:microsoft.com/office/officeart/2008/layout/LinedList"/>
    <dgm:cxn modelId="{165F2587-6237-4A72-9613-14C2ECBFF5D1}" type="presParOf" srcId="{B333DB19-99AA-4C1D-AD33-4D47735C8E05}" destId="{2F39E329-6776-4143-A118-61866A7C2D07}" srcOrd="1" destOrd="0" presId="urn:microsoft.com/office/officeart/2008/layout/LinedList"/>
    <dgm:cxn modelId="{6CA0F373-D0F4-4281-833E-283B4F9A123F}" type="presParOf" srcId="{1227ADEC-1725-4345-BCEF-2C1234C8C71D}" destId="{2D16413D-A750-45C0-8506-028E9538A4C3}" srcOrd="2" destOrd="0" presId="urn:microsoft.com/office/officeart/2008/layout/LinedList"/>
    <dgm:cxn modelId="{5F8FC1A2-2A54-4C29-ABC3-34AEED8F05AE}" type="presParOf" srcId="{1227ADEC-1725-4345-BCEF-2C1234C8C71D}" destId="{A87054DF-2504-4CA2-A4C5-B48F03E2A3EB}" srcOrd="3" destOrd="0" presId="urn:microsoft.com/office/officeart/2008/layout/LinedList"/>
    <dgm:cxn modelId="{33B87F5D-33BA-4835-890E-B71D13A59823}" type="presParOf" srcId="{A87054DF-2504-4CA2-A4C5-B48F03E2A3EB}" destId="{65BCF8EB-A53B-49AA-9D4C-50F7884357A9}" srcOrd="0" destOrd="0" presId="urn:microsoft.com/office/officeart/2008/layout/LinedList"/>
    <dgm:cxn modelId="{090B9121-B753-45FC-BE62-DFC275596C57}" type="presParOf" srcId="{A87054DF-2504-4CA2-A4C5-B48F03E2A3EB}" destId="{D5E31465-8641-41A0-BED7-3CF3D1862B6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4D2D4F22-A41C-4DF1-BF05-90C9D8BC359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97628D5-81A3-404A-88AE-14BA151ABA75}">
      <dgm:prSet custT="1"/>
      <dgm:spPr/>
      <dgm:t>
        <a:bodyPr/>
        <a:lstStyle/>
        <a:p>
          <a:pPr algn="ctr"/>
          <a:r>
            <a:rPr lang="en-US" sz="2800" b="1" dirty="0"/>
            <a:t>Constitution of the Tribunal</a:t>
          </a:r>
          <a:endParaRPr lang="it-IT" sz="2800" dirty="0"/>
        </a:p>
      </dgm:t>
    </dgm:pt>
    <dgm:pt modelId="{EE8A57C6-158D-4539-B245-FB5CAE200FA4}" type="parTrans" cxnId="{FFB83966-D00B-4F2C-8487-C1A0AB2C233F}">
      <dgm:prSet/>
      <dgm:spPr/>
      <dgm:t>
        <a:bodyPr/>
        <a:lstStyle/>
        <a:p>
          <a:endParaRPr lang="it-IT"/>
        </a:p>
      </dgm:t>
    </dgm:pt>
    <dgm:pt modelId="{5B5BDE78-5CB2-41BD-9CC1-0AA46BB76659}" type="sibTrans" cxnId="{FFB83966-D00B-4F2C-8487-C1A0AB2C233F}">
      <dgm:prSet/>
      <dgm:spPr/>
      <dgm:t>
        <a:bodyPr/>
        <a:lstStyle/>
        <a:p>
          <a:endParaRPr lang="it-IT"/>
        </a:p>
      </dgm:t>
    </dgm:pt>
    <dgm:pt modelId="{A2159BBB-59FD-4ACB-A4D7-B2BE083D7C2C}">
      <dgm:prSet custT="1"/>
      <dgm:spPr/>
      <dgm:t>
        <a:bodyPr/>
        <a:lstStyle/>
        <a:p>
          <a:r>
            <a:rPr lang="en-US" sz="2400" dirty="0"/>
            <a:t>party-appointed arbitrator, method for appointing the rest of the tribunal and its deadline (Institution Rule 3, Arbitration Rules 1 to 4)</a:t>
          </a:r>
          <a:endParaRPr lang="it-IT" sz="2400" dirty="0"/>
        </a:p>
      </dgm:t>
    </dgm:pt>
    <dgm:pt modelId="{47AEFC6F-A66F-4DB6-84C9-DD4F731334EB}" type="parTrans" cxnId="{1908941B-3EE2-4493-93C8-A5566B031D23}">
      <dgm:prSet/>
      <dgm:spPr/>
      <dgm:t>
        <a:bodyPr/>
        <a:lstStyle/>
        <a:p>
          <a:endParaRPr lang="it-IT"/>
        </a:p>
      </dgm:t>
    </dgm:pt>
    <dgm:pt modelId="{2F8B5E4C-3786-48C5-85D1-93B6347D25C7}" type="sibTrans" cxnId="{1908941B-3EE2-4493-93C8-A5566B031D23}">
      <dgm:prSet/>
      <dgm:spPr/>
      <dgm:t>
        <a:bodyPr/>
        <a:lstStyle/>
        <a:p>
          <a:endParaRPr lang="it-IT"/>
        </a:p>
      </dgm:t>
    </dgm:pt>
    <dgm:pt modelId="{333829EF-866D-4EA8-A995-4FEBE87F9687}" type="pres">
      <dgm:prSet presAssocID="{4D2D4F22-A41C-4DF1-BF05-90C9D8BC3592}" presName="vert0" presStyleCnt="0">
        <dgm:presLayoutVars>
          <dgm:dir/>
          <dgm:animOne val="branch"/>
          <dgm:animLvl val="lvl"/>
        </dgm:presLayoutVars>
      </dgm:prSet>
      <dgm:spPr/>
    </dgm:pt>
    <dgm:pt modelId="{A0C51C6B-5796-4B46-9E51-B05539AC610C}" type="pres">
      <dgm:prSet presAssocID="{897628D5-81A3-404A-88AE-14BA151ABA75}" presName="thickLine" presStyleLbl="alignNode1" presStyleIdx="0" presStyleCnt="2"/>
      <dgm:spPr/>
    </dgm:pt>
    <dgm:pt modelId="{CB9F82EA-264D-4CB0-830D-6CC87AC63660}" type="pres">
      <dgm:prSet presAssocID="{897628D5-81A3-404A-88AE-14BA151ABA75}" presName="horz1" presStyleCnt="0"/>
      <dgm:spPr/>
    </dgm:pt>
    <dgm:pt modelId="{697A514C-0E62-4CF0-9571-E7263525FE15}" type="pres">
      <dgm:prSet presAssocID="{897628D5-81A3-404A-88AE-14BA151ABA75}" presName="tx1" presStyleLbl="revTx" presStyleIdx="0" presStyleCnt="2" custScaleY="68014"/>
      <dgm:spPr/>
    </dgm:pt>
    <dgm:pt modelId="{D93552C8-7C7F-4A45-BFB2-E16CA01771EC}" type="pres">
      <dgm:prSet presAssocID="{897628D5-81A3-404A-88AE-14BA151ABA75}" presName="vert1" presStyleCnt="0"/>
      <dgm:spPr/>
    </dgm:pt>
    <dgm:pt modelId="{62DD0950-BA0F-4C61-A4FB-35F7EAC1B7D7}" type="pres">
      <dgm:prSet presAssocID="{A2159BBB-59FD-4ACB-A4D7-B2BE083D7C2C}" presName="thickLine" presStyleLbl="alignNode1" presStyleIdx="1" presStyleCnt="2"/>
      <dgm:spPr/>
    </dgm:pt>
    <dgm:pt modelId="{AC39FF0A-0BD6-448F-B939-BA056CA7DB52}" type="pres">
      <dgm:prSet presAssocID="{A2159BBB-59FD-4ACB-A4D7-B2BE083D7C2C}" presName="horz1" presStyleCnt="0"/>
      <dgm:spPr/>
    </dgm:pt>
    <dgm:pt modelId="{C6F0F5CD-D666-4C62-967F-13BD0F0504A6}" type="pres">
      <dgm:prSet presAssocID="{A2159BBB-59FD-4ACB-A4D7-B2BE083D7C2C}" presName="tx1" presStyleLbl="revTx" presStyleIdx="1" presStyleCnt="2" custScaleY="410930"/>
      <dgm:spPr/>
    </dgm:pt>
    <dgm:pt modelId="{1B234DE5-70EE-473B-AE3C-698A6176238C}" type="pres">
      <dgm:prSet presAssocID="{A2159BBB-59FD-4ACB-A4D7-B2BE083D7C2C}" presName="vert1" presStyleCnt="0"/>
      <dgm:spPr/>
    </dgm:pt>
  </dgm:ptLst>
  <dgm:cxnLst>
    <dgm:cxn modelId="{1908941B-3EE2-4493-93C8-A5566B031D23}" srcId="{4D2D4F22-A41C-4DF1-BF05-90C9D8BC3592}" destId="{A2159BBB-59FD-4ACB-A4D7-B2BE083D7C2C}" srcOrd="1" destOrd="0" parTransId="{47AEFC6F-A66F-4DB6-84C9-DD4F731334EB}" sibTransId="{2F8B5E4C-3786-48C5-85D1-93B6347D25C7}"/>
    <dgm:cxn modelId="{3C092934-4750-400C-89E4-161E62AB856B}" type="presOf" srcId="{4D2D4F22-A41C-4DF1-BF05-90C9D8BC3592}" destId="{333829EF-866D-4EA8-A995-4FEBE87F9687}" srcOrd="0" destOrd="0" presId="urn:microsoft.com/office/officeart/2008/layout/LinedList"/>
    <dgm:cxn modelId="{FFB83966-D00B-4F2C-8487-C1A0AB2C233F}" srcId="{4D2D4F22-A41C-4DF1-BF05-90C9D8BC3592}" destId="{897628D5-81A3-404A-88AE-14BA151ABA75}" srcOrd="0" destOrd="0" parTransId="{EE8A57C6-158D-4539-B245-FB5CAE200FA4}" sibTransId="{5B5BDE78-5CB2-41BD-9CC1-0AA46BB76659}"/>
    <dgm:cxn modelId="{FF1DDEC7-E8FD-4768-95C5-08092E94E70D}" type="presOf" srcId="{A2159BBB-59FD-4ACB-A4D7-B2BE083D7C2C}" destId="{C6F0F5CD-D666-4C62-967F-13BD0F0504A6}" srcOrd="0" destOrd="0" presId="urn:microsoft.com/office/officeart/2008/layout/LinedList"/>
    <dgm:cxn modelId="{E1CED0D5-27AD-4BC9-9081-5B4944D211C0}" type="presOf" srcId="{897628D5-81A3-404A-88AE-14BA151ABA75}" destId="{697A514C-0E62-4CF0-9571-E7263525FE15}" srcOrd="0" destOrd="0" presId="urn:microsoft.com/office/officeart/2008/layout/LinedList"/>
    <dgm:cxn modelId="{4FA27776-52A7-409F-B5DF-F7799F4CF60D}" type="presParOf" srcId="{333829EF-866D-4EA8-A995-4FEBE87F9687}" destId="{A0C51C6B-5796-4B46-9E51-B05539AC610C}" srcOrd="0" destOrd="0" presId="urn:microsoft.com/office/officeart/2008/layout/LinedList"/>
    <dgm:cxn modelId="{1CAB31AD-4003-4284-BAE7-42D0C964F4BD}" type="presParOf" srcId="{333829EF-866D-4EA8-A995-4FEBE87F9687}" destId="{CB9F82EA-264D-4CB0-830D-6CC87AC63660}" srcOrd="1" destOrd="0" presId="urn:microsoft.com/office/officeart/2008/layout/LinedList"/>
    <dgm:cxn modelId="{A611ED4D-392C-47B1-85B1-0B7B50E75067}" type="presParOf" srcId="{CB9F82EA-264D-4CB0-830D-6CC87AC63660}" destId="{697A514C-0E62-4CF0-9571-E7263525FE15}" srcOrd="0" destOrd="0" presId="urn:microsoft.com/office/officeart/2008/layout/LinedList"/>
    <dgm:cxn modelId="{B4EC1DFA-9FED-430C-882A-6CD745A4E720}" type="presParOf" srcId="{CB9F82EA-264D-4CB0-830D-6CC87AC63660}" destId="{D93552C8-7C7F-4A45-BFB2-E16CA01771EC}" srcOrd="1" destOrd="0" presId="urn:microsoft.com/office/officeart/2008/layout/LinedList"/>
    <dgm:cxn modelId="{9AC37624-8456-4FD0-8D02-28450C6A5DA7}" type="presParOf" srcId="{333829EF-866D-4EA8-A995-4FEBE87F9687}" destId="{62DD0950-BA0F-4C61-A4FB-35F7EAC1B7D7}" srcOrd="2" destOrd="0" presId="urn:microsoft.com/office/officeart/2008/layout/LinedList"/>
    <dgm:cxn modelId="{8D68467F-DE47-4119-B08C-9E39B60D35E8}" type="presParOf" srcId="{333829EF-866D-4EA8-A995-4FEBE87F9687}" destId="{AC39FF0A-0BD6-448F-B939-BA056CA7DB52}" srcOrd="3" destOrd="0" presId="urn:microsoft.com/office/officeart/2008/layout/LinedList"/>
    <dgm:cxn modelId="{5A3DD3E0-F18B-4B57-B377-771DBE0A7640}" type="presParOf" srcId="{AC39FF0A-0BD6-448F-B939-BA056CA7DB52}" destId="{C6F0F5CD-D666-4C62-967F-13BD0F0504A6}" srcOrd="0" destOrd="0" presId="urn:microsoft.com/office/officeart/2008/layout/LinedList"/>
    <dgm:cxn modelId="{88B6D5D9-9768-4032-B59E-C90A34A6BA74}" type="presParOf" srcId="{AC39FF0A-0BD6-448F-B939-BA056CA7DB52}" destId="{1B234DE5-70EE-473B-AE3C-698A617623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3BFB23-F589-49A4-ADF4-FE2FEC5AB2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4B36B68E-9D73-458B-AE42-7656249FE530}">
      <dgm:prSet/>
      <dgm:spPr/>
      <dgm:t>
        <a:bodyPr/>
        <a:lstStyle/>
        <a:p>
          <a:r>
            <a:rPr lang="it-IT"/>
            <a:t>TREATY</a:t>
          </a:r>
        </a:p>
      </dgm:t>
    </dgm:pt>
    <dgm:pt modelId="{4D31A1AE-8461-4B82-B58F-2ACC3CB7B674}" type="parTrans" cxnId="{E3616296-C622-4BE9-B464-4B7711E9E5F0}">
      <dgm:prSet/>
      <dgm:spPr/>
      <dgm:t>
        <a:bodyPr/>
        <a:lstStyle/>
        <a:p>
          <a:endParaRPr lang="it-IT"/>
        </a:p>
      </dgm:t>
    </dgm:pt>
    <dgm:pt modelId="{6B20EECF-389B-4F3C-A0D1-28406DDF60F4}" type="sibTrans" cxnId="{E3616296-C622-4BE9-B464-4B7711E9E5F0}">
      <dgm:prSet/>
      <dgm:spPr/>
      <dgm:t>
        <a:bodyPr/>
        <a:lstStyle/>
        <a:p>
          <a:endParaRPr lang="it-IT"/>
        </a:p>
      </dgm:t>
    </dgm:pt>
    <dgm:pt modelId="{F1010D0C-DA4E-4ED6-B0F8-2F7797AC4E0E}">
      <dgm:prSet/>
      <dgm:spPr/>
      <dgm:t>
        <a:bodyPr/>
        <a:lstStyle/>
        <a:p>
          <a:r>
            <a:rPr lang="it-IT"/>
            <a:t>CONTRACT</a:t>
          </a:r>
        </a:p>
      </dgm:t>
    </dgm:pt>
    <dgm:pt modelId="{A2D4DA56-B8A3-4853-9D26-85019C080AA5}" type="parTrans" cxnId="{3FEA1572-ED6B-44E1-A758-E3FA360F7BD0}">
      <dgm:prSet/>
      <dgm:spPr/>
      <dgm:t>
        <a:bodyPr/>
        <a:lstStyle/>
        <a:p>
          <a:endParaRPr lang="it-IT"/>
        </a:p>
      </dgm:t>
    </dgm:pt>
    <dgm:pt modelId="{9EBE30B3-F702-4570-BA5B-85753D8C8FFE}" type="sibTrans" cxnId="{3FEA1572-ED6B-44E1-A758-E3FA360F7BD0}">
      <dgm:prSet/>
      <dgm:spPr/>
      <dgm:t>
        <a:bodyPr/>
        <a:lstStyle/>
        <a:p>
          <a:endParaRPr lang="it-IT"/>
        </a:p>
      </dgm:t>
    </dgm:pt>
    <dgm:pt modelId="{8908E882-1E55-457F-8D87-25B71885DA57}">
      <dgm:prSet/>
      <dgm:spPr/>
      <dgm:t>
        <a:bodyPr/>
        <a:lstStyle/>
        <a:p>
          <a:r>
            <a:rPr lang="it-IT"/>
            <a:t>NATIONAL LAW</a:t>
          </a:r>
        </a:p>
      </dgm:t>
    </dgm:pt>
    <dgm:pt modelId="{BD45831E-8790-43C9-B1E2-42ECAB303AA1}" type="parTrans" cxnId="{E1D4BFC2-E51A-41C6-9CE1-2A738F2593E9}">
      <dgm:prSet/>
      <dgm:spPr/>
      <dgm:t>
        <a:bodyPr/>
        <a:lstStyle/>
        <a:p>
          <a:endParaRPr lang="it-IT"/>
        </a:p>
      </dgm:t>
    </dgm:pt>
    <dgm:pt modelId="{C861CBA8-37F9-4116-8F27-A314C03444FE}" type="sibTrans" cxnId="{E1D4BFC2-E51A-41C6-9CE1-2A738F2593E9}">
      <dgm:prSet/>
      <dgm:spPr/>
      <dgm:t>
        <a:bodyPr/>
        <a:lstStyle/>
        <a:p>
          <a:endParaRPr lang="it-IT"/>
        </a:p>
      </dgm:t>
    </dgm:pt>
    <dgm:pt modelId="{39A311F7-DFED-4F7F-870E-CA5E4EE58524}" type="pres">
      <dgm:prSet presAssocID="{C23BFB23-F589-49A4-ADF4-FE2FEC5AB2B3}" presName="linear" presStyleCnt="0">
        <dgm:presLayoutVars>
          <dgm:animLvl val="lvl"/>
          <dgm:resizeHandles val="exact"/>
        </dgm:presLayoutVars>
      </dgm:prSet>
      <dgm:spPr/>
    </dgm:pt>
    <dgm:pt modelId="{E2A3DE32-F712-49B2-A8F1-4D4CEAE29915}" type="pres">
      <dgm:prSet presAssocID="{4B36B68E-9D73-458B-AE42-7656249FE53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C4539BE-0F99-498F-8E60-8F2E8515732B}" type="pres">
      <dgm:prSet presAssocID="{6B20EECF-389B-4F3C-A0D1-28406DDF60F4}" presName="spacer" presStyleCnt="0"/>
      <dgm:spPr/>
    </dgm:pt>
    <dgm:pt modelId="{82A2825D-0C1D-4E1E-B3CB-E69A4D5262A9}" type="pres">
      <dgm:prSet presAssocID="{F1010D0C-DA4E-4ED6-B0F8-2F7797AC4E0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76B76A6-E393-4276-AEF6-ECE88929303F}" type="pres">
      <dgm:prSet presAssocID="{9EBE30B3-F702-4570-BA5B-85753D8C8FFE}" presName="spacer" presStyleCnt="0"/>
      <dgm:spPr/>
    </dgm:pt>
    <dgm:pt modelId="{1D12710C-85E1-4EDC-A926-9C5B93C2B330}" type="pres">
      <dgm:prSet presAssocID="{8908E882-1E55-457F-8D87-25B71885DA5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17FDB20-C303-4E36-8B85-0136C815D482}" type="presOf" srcId="{C23BFB23-F589-49A4-ADF4-FE2FEC5AB2B3}" destId="{39A311F7-DFED-4F7F-870E-CA5E4EE58524}" srcOrd="0" destOrd="0" presId="urn:microsoft.com/office/officeart/2005/8/layout/vList2"/>
    <dgm:cxn modelId="{C0ED9E26-1674-4460-B98A-5D6943D99D3D}" type="presOf" srcId="{8908E882-1E55-457F-8D87-25B71885DA57}" destId="{1D12710C-85E1-4EDC-A926-9C5B93C2B330}" srcOrd="0" destOrd="0" presId="urn:microsoft.com/office/officeart/2005/8/layout/vList2"/>
    <dgm:cxn modelId="{3FEA1572-ED6B-44E1-A758-E3FA360F7BD0}" srcId="{C23BFB23-F589-49A4-ADF4-FE2FEC5AB2B3}" destId="{F1010D0C-DA4E-4ED6-B0F8-2F7797AC4E0E}" srcOrd="1" destOrd="0" parTransId="{A2D4DA56-B8A3-4853-9D26-85019C080AA5}" sibTransId="{9EBE30B3-F702-4570-BA5B-85753D8C8FFE}"/>
    <dgm:cxn modelId="{8423FC73-B335-4F19-AF17-4268B8306744}" type="presOf" srcId="{4B36B68E-9D73-458B-AE42-7656249FE530}" destId="{E2A3DE32-F712-49B2-A8F1-4D4CEAE29915}" srcOrd="0" destOrd="0" presId="urn:microsoft.com/office/officeart/2005/8/layout/vList2"/>
    <dgm:cxn modelId="{E3616296-C622-4BE9-B464-4B7711E9E5F0}" srcId="{C23BFB23-F589-49A4-ADF4-FE2FEC5AB2B3}" destId="{4B36B68E-9D73-458B-AE42-7656249FE530}" srcOrd="0" destOrd="0" parTransId="{4D31A1AE-8461-4B82-B58F-2ACC3CB7B674}" sibTransId="{6B20EECF-389B-4F3C-A0D1-28406DDF60F4}"/>
    <dgm:cxn modelId="{F8AF8CB8-3783-4CCD-88A2-6B43CFB53D14}" type="presOf" srcId="{F1010D0C-DA4E-4ED6-B0F8-2F7797AC4E0E}" destId="{82A2825D-0C1D-4E1E-B3CB-E69A4D5262A9}" srcOrd="0" destOrd="0" presId="urn:microsoft.com/office/officeart/2005/8/layout/vList2"/>
    <dgm:cxn modelId="{E1D4BFC2-E51A-41C6-9CE1-2A738F2593E9}" srcId="{C23BFB23-F589-49A4-ADF4-FE2FEC5AB2B3}" destId="{8908E882-1E55-457F-8D87-25B71885DA57}" srcOrd="2" destOrd="0" parTransId="{BD45831E-8790-43C9-B1E2-42ECAB303AA1}" sibTransId="{C861CBA8-37F9-4116-8F27-A314C03444FE}"/>
    <dgm:cxn modelId="{C5731225-EADF-4B09-928E-9A3B66B7D27D}" type="presParOf" srcId="{39A311F7-DFED-4F7F-870E-CA5E4EE58524}" destId="{E2A3DE32-F712-49B2-A8F1-4D4CEAE29915}" srcOrd="0" destOrd="0" presId="urn:microsoft.com/office/officeart/2005/8/layout/vList2"/>
    <dgm:cxn modelId="{C7B1BB28-F379-412F-BE3C-15821E4328CA}" type="presParOf" srcId="{39A311F7-DFED-4F7F-870E-CA5E4EE58524}" destId="{4C4539BE-0F99-498F-8E60-8F2E8515732B}" srcOrd="1" destOrd="0" presId="urn:microsoft.com/office/officeart/2005/8/layout/vList2"/>
    <dgm:cxn modelId="{D7105B90-C7F1-4F34-9275-F84786E8BB46}" type="presParOf" srcId="{39A311F7-DFED-4F7F-870E-CA5E4EE58524}" destId="{82A2825D-0C1D-4E1E-B3CB-E69A4D5262A9}" srcOrd="2" destOrd="0" presId="urn:microsoft.com/office/officeart/2005/8/layout/vList2"/>
    <dgm:cxn modelId="{D639D359-BE8C-4FB5-A7DD-7A0D91FC26A5}" type="presParOf" srcId="{39A311F7-DFED-4F7F-870E-CA5E4EE58524}" destId="{C76B76A6-E393-4276-AEF6-ECE88929303F}" srcOrd="3" destOrd="0" presId="urn:microsoft.com/office/officeart/2005/8/layout/vList2"/>
    <dgm:cxn modelId="{3E85BBEF-C3B5-4EA1-9200-4357138149EB}" type="presParOf" srcId="{39A311F7-DFED-4F7F-870E-CA5E4EE58524}" destId="{1D12710C-85E1-4EDC-A926-9C5B93C2B33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8FE0C877-7224-4EA2-87AA-D6C2FCF71F0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D009255-138E-4F5D-B260-129CD5C716B3}">
      <dgm:prSet custT="1"/>
      <dgm:spPr/>
      <dgm:t>
        <a:bodyPr/>
        <a:lstStyle/>
        <a:p>
          <a:pPr algn="ctr"/>
          <a:r>
            <a:rPr lang="en-US" sz="2800" b="1" dirty="0"/>
            <a:t>Relief sought</a:t>
          </a:r>
          <a:endParaRPr lang="it-IT" sz="2800" dirty="0"/>
        </a:p>
      </dgm:t>
    </dgm:pt>
    <dgm:pt modelId="{71E103CB-BB33-48B6-9BC0-F8B94CEC6C90}" type="parTrans" cxnId="{6DABC429-5A9C-494D-ADA1-080E6CFD818A}">
      <dgm:prSet/>
      <dgm:spPr/>
      <dgm:t>
        <a:bodyPr/>
        <a:lstStyle/>
        <a:p>
          <a:endParaRPr lang="it-IT"/>
        </a:p>
      </dgm:t>
    </dgm:pt>
    <dgm:pt modelId="{EBE51FBA-EDA8-4D7C-857D-CF543792A225}" type="sibTrans" cxnId="{6DABC429-5A9C-494D-ADA1-080E6CFD818A}">
      <dgm:prSet/>
      <dgm:spPr/>
      <dgm:t>
        <a:bodyPr/>
        <a:lstStyle/>
        <a:p>
          <a:endParaRPr lang="it-IT"/>
        </a:p>
      </dgm:t>
    </dgm:pt>
    <dgm:pt modelId="{93CE0529-5B23-4B87-80D0-6372BBF2B5FE}">
      <dgm:prSet custT="1"/>
      <dgm:spPr/>
      <dgm:t>
        <a:bodyPr/>
        <a:lstStyle/>
        <a:p>
          <a:r>
            <a:rPr lang="en-US" sz="2400" dirty="0"/>
            <a:t>pecuniary remedy and specific </a:t>
          </a:r>
          <a:r>
            <a:rPr lang="en-US" sz="2400" b="0" dirty="0"/>
            <a:t>performance </a:t>
          </a:r>
        </a:p>
        <a:p>
          <a:r>
            <a:rPr lang="en-US" sz="2400" b="0" dirty="0"/>
            <a:t>+ reservation of rights</a:t>
          </a:r>
          <a:endParaRPr lang="it-IT" sz="2400" b="0" dirty="0"/>
        </a:p>
      </dgm:t>
    </dgm:pt>
    <dgm:pt modelId="{7B05954F-A1C9-452C-B565-831EC3F1A8C3}" type="parTrans" cxnId="{EC259EC1-80CA-407C-841B-7CC0530944BD}">
      <dgm:prSet/>
      <dgm:spPr/>
      <dgm:t>
        <a:bodyPr/>
        <a:lstStyle/>
        <a:p>
          <a:endParaRPr lang="it-IT"/>
        </a:p>
      </dgm:t>
    </dgm:pt>
    <dgm:pt modelId="{FE3CEE1D-CB61-48C2-A3A6-66DC330B4DA7}" type="sibTrans" cxnId="{EC259EC1-80CA-407C-841B-7CC0530944BD}">
      <dgm:prSet/>
      <dgm:spPr/>
      <dgm:t>
        <a:bodyPr/>
        <a:lstStyle/>
        <a:p>
          <a:endParaRPr lang="it-IT"/>
        </a:p>
      </dgm:t>
    </dgm:pt>
    <dgm:pt modelId="{2AA51AD1-E714-486D-A0FC-780CBCB0EC94}" type="pres">
      <dgm:prSet presAssocID="{8FE0C877-7224-4EA2-87AA-D6C2FCF71F0B}" presName="vert0" presStyleCnt="0">
        <dgm:presLayoutVars>
          <dgm:dir/>
          <dgm:animOne val="branch"/>
          <dgm:animLvl val="lvl"/>
        </dgm:presLayoutVars>
      </dgm:prSet>
      <dgm:spPr/>
    </dgm:pt>
    <dgm:pt modelId="{631AD788-4D15-450D-A22B-5859DBDB05F3}" type="pres">
      <dgm:prSet presAssocID="{6D009255-138E-4F5D-B260-129CD5C716B3}" presName="thickLine" presStyleLbl="alignNode1" presStyleIdx="0" presStyleCnt="2"/>
      <dgm:spPr/>
    </dgm:pt>
    <dgm:pt modelId="{7224FC04-2A8E-4B09-B66D-FE18E2ACC04D}" type="pres">
      <dgm:prSet presAssocID="{6D009255-138E-4F5D-B260-129CD5C716B3}" presName="horz1" presStyleCnt="0"/>
      <dgm:spPr/>
    </dgm:pt>
    <dgm:pt modelId="{18C01DA4-80C4-4403-850F-0DE90058165E}" type="pres">
      <dgm:prSet presAssocID="{6D009255-138E-4F5D-B260-129CD5C716B3}" presName="tx1" presStyleLbl="revTx" presStyleIdx="0" presStyleCnt="2" custScaleY="59605"/>
      <dgm:spPr/>
    </dgm:pt>
    <dgm:pt modelId="{11C16A82-24D9-4AFA-913C-85BD195268D8}" type="pres">
      <dgm:prSet presAssocID="{6D009255-138E-4F5D-B260-129CD5C716B3}" presName="vert1" presStyleCnt="0"/>
      <dgm:spPr/>
    </dgm:pt>
    <dgm:pt modelId="{E689B7AC-39CA-49B5-A28B-5F5B95FF2B63}" type="pres">
      <dgm:prSet presAssocID="{93CE0529-5B23-4B87-80D0-6372BBF2B5FE}" presName="thickLine" presStyleLbl="alignNode1" presStyleIdx="1" presStyleCnt="2"/>
      <dgm:spPr/>
    </dgm:pt>
    <dgm:pt modelId="{4AADEBF4-FA16-454D-AE94-229792620CF4}" type="pres">
      <dgm:prSet presAssocID="{93CE0529-5B23-4B87-80D0-6372BBF2B5FE}" presName="horz1" presStyleCnt="0"/>
      <dgm:spPr/>
    </dgm:pt>
    <dgm:pt modelId="{268F3E38-36B9-47C6-8CD0-6301B4FBB11B}" type="pres">
      <dgm:prSet presAssocID="{93CE0529-5B23-4B87-80D0-6372BBF2B5FE}" presName="tx1" presStyleLbl="revTx" presStyleIdx="1" presStyleCnt="2" custScaleY="345499"/>
      <dgm:spPr/>
    </dgm:pt>
    <dgm:pt modelId="{818F95EF-0578-4F99-BC1E-53CFA1B70C51}" type="pres">
      <dgm:prSet presAssocID="{93CE0529-5B23-4B87-80D0-6372BBF2B5FE}" presName="vert1" presStyleCnt="0"/>
      <dgm:spPr/>
    </dgm:pt>
  </dgm:ptLst>
  <dgm:cxnLst>
    <dgm:cxn modelId="{C9CA7E21-8E55-4074-BF5A-DA6A5B9B7FCC}" type="presOf" srcId="{6D009255-138E-4F5D-B260-129CD5C716B3}" destId="{18C01DA4-80C4-4403-850F-0DE90058165E}" srcOrd="0" destOrd="0" presId="urn:microsoft.com/office/officeart/2008/layout/LinedList"/>
    <dgm:cxn modelId="{6DABC429-5A9C-494D-ADA1-080E6CFD818A}" srcId="{8FE0C877-7224-4EA2-87AA-D6C2FCF71F0B}" destId="{6D009255-138E-4F5D-B260-129CD5C716B3}" srcOrd="0" destOrd="0" parTransId="{71E103CB-BB33-48B6-9BC0-F8B94CEC6C90}" sibTransId="{EBE51FBA-EDA8-4D7C-857D-CF543792A225}"/>
    <dgm:cxn modelId="{C4557D85-922B-47DE-AC24-5139A02B8828}" type="presOf" srcId="{93CE0529-5B23-4B87-80D0-6372BBF2B5FE}" destId="{268F3E38-36B9-47C6-8CD0-6301B4FBB11B}" srcOrd="0" destOrd="0" presId="urn:microsoft.com/office/officeart/2008/layout/LinedList"/>
    <dgm:cxn modelId="{EC259EC1-80CA-407C-841B-7CC0530944BD}" srcId="{8FE0C877-7224-4EA2-87AA-D6C2FCF71F0B}" destId="{93CE0529-5B23-4B87-80D0-6372BBF2B5FE}" srcOrd="1" destOrd="0" parTransId="{7B05954F-A1C9-452C-B565-831EC3F1A8C3}" sibTransId="{FE3CEE1D-CB61-48C2-A3A6-66DC330B4DA7}"/>
    <dgm:cxn modelId="{8451BAE5-D51E-4C8F-A8B8-EA82FB506BA6}" type="presOf" srcId="{8FE0C877-7224-4EA2-87AA-D6C2FCF71F0B}" destId="{2AA51AD1-E714-486D-A0FC-780CBCB0EC94}" srcOrd="0" destOrd="0" presId="urn:microsoft.com/office/officeart/2008/layout/LinedList"/>
    <dgm:cxn modelId="{625FC16D-93DF-4CCD-A8DD-A8DB77C08BAB}" type="presParOf" srcId="{2AA51AD1-E714-486D-A0FC-780CBCB0EC94}" destId="{631AD788-4D15-450D-A22B-5859DBDB05F3}" srcOrd="0" destOrd="0" presId="urn:microsoft.com/office/officeart/2008/layout/LinedList"/>
    <dgm:cxn modelId="{077C1284-0969-49C5-9170-6DAE21B5A91B}" type="presParOf" srcId="{2AA51AD1-E714-486D-A0FC-780CBCB0EC94}" destId="{7224FC04-2A8E-4B09-B66D-FE18E2ACC04D}" srcOrd="1" destOrd="0" presId="urn:microsoft.com/office/officeart/2008/layout/LinedList"/>
    <dgm:cxn modelId="{EED05E03-5F80-4CEC-8FFE-978A92DBD649}" type="presParOf" srcId="{7224FC04-2A8E-4B09-B66D-FE18E2ACC04D}" destId="{18C01DA4-80C4-4403-850F-0DE90058165E}" srcOrd="0" destOrd="0" presId="urn:microsoft.com/office/officeart/2008/layout/LinedList"/>
    <dgm:cxn modelId="{FACE1CE0-6D19-46FB-8F7E-6DC971C46642}" type="presParOf" srcId="{7224FC04-2A8E-4B09-B66D-FE18E2ACC04D}" destId="{11C16A82-24D9-4AFA-913C-85BD195268D8}" srcOrd="1" destOrd="0" presId="urn:microsoft.com/office/officeart/2008/layout/LinedList"/>
    <dgm:cxn modelId="{F13C0AE9-130E-45B1-B292-45A8EDD8F725}" type="presParOf" srcId="{2AA51AD1-E714-486D-A0FC-780CBCB0EC94}" destId="{E689B7AC-39CA-49B5-A28B-5F5B95FF2B63}" srcOrd="2" destOrd="0" presId="urn:microsoft.com/office/officeart/2008/layout/LinedList"/>
    <dgm:cxn modelId="{AB6B2623-2E94-43C8-8D69-198360FF3CC5}" type="presParOf" srcId="{2AA51AD1-E714-486D-A0FC-780CBCB0EC94}" destId="{4AADEBF4-FA16-454D-AE94-229792620CF4}" srcOrd="3" destOrd="0" presId="urn:microsoft.com/office/officeart/2008/layout/LinedList"/>
    <dgm:cxn modelId="{1E5B910D-50DE-4D89-BE0B-07F903F1F375}" type="presParOf" srcId="{4AADEBF4-FA16-454D-AE94-229792620CF4}" destId="{268F3E38-36B9-47C6-8CD0-6301B4FBB11B}" srcOrd="0" destOrd="0" presId="urn:microsoft.com/office/officeart/2008/layout/LinedList"/>
    <dgm:cxn modelId="{DFBF1C1E-82CE-4F2D-B61A-E49C62755CA0}" type="presParOf" srcId="{4AADEBF4-FA16-454D-AE94-229792620CF4}" destId="{818F95EF-0578-4F99-BC1E-53CFA1B70C5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D71BBA2D-74F9-40A8-9A36-30CC9CB4352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17CAC58-A320-4688-92C7-B80FFAAE8416}">
      <dgm:prSet custT="1"/>
      <dgm:spPr/>
      <dgm:t>
        <a:bodyPr/>
        <a:lstStyle/>
        <a:p>
          <a:pPr algn="ctr"/>
          <a:r>
            <a:rPr lang="en-US" sz="2800" b="1" dirty="0"/>
            <a:t>Date and signature </a:t>
          </a:r>
          <a:endParaRPr lang="it-IT" sz="2800" dirty="0"/>
        </a:p>
      </dgm:t>
    </dgm:pt>
    <dgm:pt modelId="{41988E60-13A4-4348-B177-BEA78CAE0B6D}" type="parTrans" cxnId="{F0D64CA9-81C8-464A-8183-1FE45E27EDAF}">
      <dgm:prSet/>
      <dgm:spPr/>
      <dgm:t>
        <a:bodyPr/>
        <a:lstStyle/>
        <a:p>
          <a:endParaRPr lang="it-IT"/>
        </a:p>
      </dgm:t>
    </dgm:pt>
    <dgm:pt modelId="{D0E53466-6919-4CA0-B368-09A36D555083}" type="sibTrans" cxnId="{F0D64CA9-81C8-464A-8183-1FE45E27EDAF}">
      <dgm:prSet/>
      <dgm:spPr/>
      <dgm:t>
        <a:bodyPr/>
        <a:lstStyle/>
        <a:p>
          <a:endParaRPr lang="it-IT"/>
        </a:p>
      </dgm:t>
    </dgm:pt>
    <dgm:pt modelId="{348F77B3-2DD1-4DFF-BC00-92B2AC97E750}">
      <dgm:prSet custT="1"/>
      <dgm:spPr/>
      <dgm:t>
        <a:bodyPr/>
        <a:lstStyle/>
        <a:p>
          <a:r>
            <a:rPr lang="en-US" sz="2400" dirty="0"/>
            <a:t>signed by the requesting party or its duly authorized representative</a:t>
          </a:r>
          <a:endParaRPr lang="it-IT" sz="2400" dirty="0"/>
        </a:p>
      </dgm:t>
    </dgm:pt>
    <dgm:pt modelId="{7844973F-805D-48E5-ABAE-D6CD3E7B7B32}" type="parTrans" cxnId="{A9CD279A-0FA2-489E-B10D-330DC05CDFE2}">
      <dgm:prSet/>
      <dgm:spPr/>
      <dgm:t>
        <a:bodyPr/>
        <a:lstStyle/>
        <a:p>
          <a:endParaRPr lang="it-IT"/>
        </a:p>
      </dgm:t>
    </dgm:pt>
    <dgm:pt modelId="{F18F79D1-F1C6-4CB2-A33F-26056085C2D1}" type="sibTrans" cxnId="{A9CD279A-0FA2-489E-B10D-330DC05CDFE2}">
      <dgm:prSet/>
      <dgm:spPr/>
      <dgm:t>
        <a:bodyPr/>
        <a:lstStyle/>
        <a:p>
          <a:endParaRPr lang="it-IT"/>
        </a:p>
      </dgm:t>
    </dgm:pt>
    <dgm:pt modelId="{248E1A12-46CB-4ACE-8200-2B19EA9ADAC7}" type="pres">
      <dgm:prSet presAssocID="{D71BBA2D-74F9-40A8-9A36-30CC9CB43526}" presName="vert0" presStyleCnt="0">
        <dgm:presLayoutVars>
          <dgm:dir/>
          <dgm:animOne val="branch"/>
          <dgm:animLvl val="lvl"/>
        </dgm:presLayoutVars>
      </dgm:prSet>
      <dgm:spPr/>
    </dgm:pt>
    <dgm:pt modelId="{F6992FF8-3823-4A1D-9263-395CFA25BA8C}" type="pres">
      <dgm:prSet presAssocID="{B17CAC58-A320-4688-92C7-B80FFAAE8416}" presName="thickLine" presStyleLbl="alignNode1" presStyleIdx="0" presStyleCnt="2"/>
      <dgm:spPr/>
    </dgm:pt>
    <dgm:pt modelId="{4F77C919-9576-4556-8142-75CF5155C2FE}" type="pres">
      <dgm:prSet presAssocID="{B17CAC58-A320-4688-92C7-B80FFAAE8416}" presName="horz1" presStyleCnt="0"/>
      <dgm:spPr/>
    </dgm:pt>
    <dgm:pt modelId="{C318F189-3A32-40EF-8B09-B7F6D3439274}" type="pres">
      <dgm:prSet presAssocID="{B17CAC58-A320-4688-92C7-B80FFAAE8416}" presName="tx1" presStyleLbl="revTx" presStyleIdx="0" presStyleCnt="2"/>
      <dgm:spPr/>
    </dgm:pt>
    <dgm:pt modelId="{EC6FACF6-E2C6-497D-A04B-06776E3EEDC8}" type="pres">
      <dgm:prSet presAssocID="{B17CAC58-A320-4688-92C7-B80FFAAE8416}" presName="vert1" presStyleCnt="0"/>
      <dgm:spPr/>
    </dgm:pt>
    <dgm:pt modelId="{1D98DE83-59D9-4277-BA52-91D7C8EAF2E6}" type="pres">
      <dgm:prSet presAssocID="{348F77B3-2DD1-4DFF-BC00-92B2AC97E750}" presName="thickLine" presStyleLbl="alignNode1" presStyleIdx="1" presStyleCnt="2"/>
      <dgm:spPr/>
    </dgm:pt>
    <dgm:pt modelId="{2B335988-0D66-49E3-A50B-9A77D1DA03BD}" type="pres">
      <dgm:prSet presAssocID="{348F77B3-2DD1-4DFF-BC00-92B2AC97E750}" presName="horz1" presStyleCnt="0"/>
      <dgm:spPr/>
    </dgm:pt>
    <dgm:pt modelId="{9991ED7A-805A-4793-A5ED-8CAEEDC779DA}" type="pres">
      <dgm:prSet presAssocID="{348F77B3-2DD1-4DFF-BC00-92B2AC97E750}" presName="tx1" presStyleLbl="revTx" presStyleIdx="1" presStyleCnt="2" custScaleY="478520"/>
      <dgm:spPr/>
    </dgm:pt>
    <dgm:pt modelId="{8A7DA305-C2DA-48A8-9C89-780CD545255D}" type="pres">
      <dgm:prSet presAssocID="{348F77B3-2DD1-4DFF-BC00-92B2AC97E750}" presName="vert1" presStyleCnt="0"/>
      <dgm:spPr/>
    </dgm:pt>
  </dgm:ptLst>
  <dgm:cxnLst>
    <dgm:cxn modelId="{F9495A1B-2F0C-49BE-AD7A-D1B1EC869303}" type="presOf" srcId="{D71BBA2D-74F9-40A8-9A36-30CC9CB43526}" destId="{248E1A12-46CB-4ACE-8200-2B19EA9ADAC7}" srcOrd="0" destOrd="0" presId="urn:microsoft.com/office/officeart/2008/layout/LinedList"/>
    <dgm:cxn modelId="{E70AD568-C446-4302-92FE-E541DE16653E}" type="presOf" srcId="{348F77B3-2DD1-4DFF-BC00-92B2AC97E750}" destId="{9991ED7A-805A-4793-A5ED-8CAEEDC779DA}" srcOrd="0" destOrd="0" presId="urn:microsoft.com/office/officeart/2008/layout/LinedList"/>
    <dgm:cxn modelId="{4FA90277-C262-4095-B5DE-D84FEC003769}" type="presOf" srcId="{B17CAC58-A320-4688-92C7-B80FFAAE8416}" destId="{C318F189-3A32-40EF-8B09-B7F6D3439274}" srcOrd="0" destOrd="0" presId="urn:microsoft.com/office/officeart/2008/layout/LinedList"/>
    <dgm:cxn modelId="{A9CD279A-0FA2-489E-B10D-330DC05CDFE2}" srcId="{D71BBA2D-74F9-40A8-9A36-30CC9CB43526}" destId="{348F77B3-2DD1-4DFF-BC00-92B2AC97E750}" srcOrd="1" destOrd="0" parTransId="{7844973F-805D-48E5-ABAE-D6CD3E7B7B32}" sibTransId="{F18F79D1-F1C6-4CB2-A33F-26056085C2D1}"/>
    <dgm:cxn modelId="{F0D64CA9-81C8-464A-8183-1FE45E27EDAF}" srcId="{D71BBA2D-74F9-40A8-9A36-30CC9CB43526}" destId="{B17CAC58-A320-4688-92C7-B80FFAAE8416}" srcOrd="0" destOrd="0" parTransId="{41988E60-13A4-4348-B177-BEA78CAE0B6D}" sibTransId="{D0E53466-6919-4CA0-B368-09A36D555083}"/>
    <dgm:cxn modelId="{3438DA30-278B-40D4-87EA-EED1E50415F2}" type="presParOf" srcId="{248E1A12-46CB-4ACE-8200-2B19EA9ADAC7}" destId="{F6992FF8-3823-4A1D-9263-395CFA25BA8C}" srcOrd="0" destOrd="0" presId="urn:microsoft.com/office/officeart/2008/layout/LinedList"/>
    <dgm:cxn modelId="{D362E92F-E2F0-4367-8E43-36811AF8DC4A}" type="presParOf" srcId="{248E1A12-46CB-4ACE-8200-2B19EA9ADAC7}" destId="{4F77C919-9576-4556-8142-75CF5155C2FE}" srcOrd="1" destOrd="0" presId="urn:microsoft.com/office/officeart/2008/layout/LinedList"/>
    <dgm:cxn modelId="{A973D55C-BA37-4B5E-B02D-AAA20D131509}" type="presParOf" srcId="{4F77C919-9576-4556-8142-75CF5155C2FE}" destId="{C318F189-3A32-40EF-8B09-B7F6D3439274}" srcOrd="0" destOrd="0" presId="urn:microsoft.com/office/officeart/2008/layout/LinedList"/>
    <dgm:cxn modelId="{02988A09-B725-413D-9CC8-F771E72860D0}" type="presParOf" srcId="{4F77C919-9576-4556-8142-75CF5155C2FE}" destId="{EC6FACF6-E2C6-497D-A04B-06776E3EEDC8}" srcOrd="1" destOrd="0" presId="urn:microsoft.com/office/officeart/2008/layout/LinedList"/>
    <dgm:cxn modelId="{60DE8808-4B88-49E7-96DE-D5A98946C6A5}" type="presParOf" srcId="{248E1A12-46CB-4ACE-8200-2B19EA9ADAC7}" destId="{1D98DE83-59D9-4277-BA52-91D7C8EAF2E6}" srcOrd="2" destOrd="0" presId="urn:microsoft.com/office/officeart/2008/layout/LinedList"/>
    <dgm:cxn modelId="{E44548F7-380C-47A5-9525-4BC8C838D8C7}" type="presParOf" srcId="{248E1A12-46CB-4ACE-8200-2B19EA9ADAC7}" destId="{2B335988-0D66-49E3-A50B-9A77D1DA03BD}" srcOrd="3" destOrd="0" presId="urn:microsoft.com/office/officeart/2008/layout/LinedList"/>
    <dgm:cxn modelId="{BB54AD31-B7E7-4486-AE04-F417DD58E02A}" type="presParOf" srcId="{2B335988-0D66-49E3-A50B-9A77D1DA03BD}" destId="{9991ED7A-805A-4793-A5ED-8CAEEDC779DA}" srcOrd="0" destOrd="0" presId="urn:microsoft.com/office/officeart/2008/layout/LinedList"/>
    <dgm:cxn modelId="{9805BF5B-26DC-4303-9522-C2E39A6B546F}" type="presParOf" srcId="{2B335988-0D66-49E3-A50B-9A77D1DA03BD}" destId="{8A7DA305-C2DA-48A8-9C89-780CD545255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407BAC4-E7F6-4541-8CE7-D861CFA781E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6F86E3A2-A75F-4D2E-9A4B-6F169CA526A7}">
      <dgm:prSet/>
      <dgm:spPr/>
      <dgm:t>
        <a:bodyPr/>
        <a:lstStyle/>
        <a:p>
          <a:r>
            <a:rPr lang="en-GB" dirty="0"/>
            <a:t>Flow chart of the Institution of the Proceedings</a:t>
          </a:r>
          <a:endParaRPr lang="it-IT" dirty="0"/>
        </a:p>
      </dgm:t>
    </dgm:pt>
    <dgm:pt modelId="{3ADB901B-8B66-43CC-AD0B-9922132D20B6}" type="parTrans" cxnId="{CF46F07E-5FD4-4B8E-9D7D-4B59F67ADAF1}">
      <dgm:prSet/>
      <dgm:spPr/>
      <dgm:t>
        <a:bodyPr/>
        <a:lstStyle/>
        <a:p>
          <a:endParaRPr lang="it-IT"/>
        </a:p>
      </dgm:t>
    </dgm:pt>
    <dgm:pt modelId="{A2A4BABC-D1CF-40BF-944B-0823F3DD5D67}" type="sibTrans" cxnId="{CF46F07E-5FD4-4B8E-9D7D-4B59F67ADAF1}">
      <dgm:prSet/>
      <dgm:spPr/>
      <dgm:t>
        <a:bodyPr/>
        <a:lstStyle/>
        <a:p>
          <a:endParaRPr lang="it-IT"/>
        </a:p>
      </dgm:t>
    </dgm:pt>
    <dgm:pt modelId="{9D562598-75E9-4F65-B800-9533D6C45BEF}" type="pres">
      <dgm:prSet presAssocID="{6407BAC4-E7F6-4541-8CE7-D861CFA781E4}" presName="linear" presStyleCnt="0">
        <dgm:presLayoutVars>
          <dgm:animLvl val="lvl"/>
          <dgm:resizeHandles val="exact"/>
        </dgm:presLayoutVars>
      </dgm:prSet>
      <dgm:spPr/>
    </dgm:pt>
    <dgm:pt modelId="{07EB4747-EDEA-45E9-8BC4-1983B8E3AA21}" type="pres">
      <dgm:prSet presAssocID="{6F86E3A2-A75F-4D2E-9A4B-6F169CA526A7}" presName="parentText" presStyleLbl="node1" presStyleIdx="0" presStyleCnt="1" custLinFactNeighborX="-8709" custLinFactNeighborY="973">
        <dgm:presLayoutVars>
          <dgm:chMax val="0"/>
          <dgm:bulletEnabled val="1"/>
        </dgm:presLayoutVars>
      </dgm:prSet>
      <dgm:spPr/>
    </dgm:pt>
  </dgm:ptLst>
  <dgm:cxnLst>
    <dgm:cxn modelId="{510A8409-E343-40C4-9E90-5AAF31A9EEFD}" type="presOf" srcId="{6407BAC4-E7F6-4541-8CE7-D861CFA781E4}" destId="{9D562598-75E9-4F65-B800-9533D6C45BEF}" srcOrd="0" destOrd="0" presId="urn:microsoft.com/office/officeart/2005/8/layout/vList2"/>
    <dgm:cxn modelId="{2C65590F-3182-41A6-A596-16104F59998C}" type="presOf" srcId="{6F86E3A2-A75F-4D2E-9A4B-6F169CA526A7}" destId="{07EB4747-EDEA-45E9-8BC4-1983B8E3AA21}" srcOrd="0" destOrd="0" presId="urn:microsoft.com/office/officeart/2005/8/layout/vList2"/>
    <dgm:cxn modelId="{CF46F07E-5FD4-4B8E-9D7D-4B59F67ADAF1}" srcId="{6407BAC4-E7F6-4541-8CE7-D861CFA781E4}" destId="{6F86E3A2-A75F-4D2E-9A4B-6F169CA526A7}" srcOrd="0" destOrd="0" parTransId="{3ADB901B-8B66-43CC-AD0B-9922132D20B6}" sibTransId="{A2A4BABC-D1CF-40BF-944B-0823F3DD5D67}"/>
    <dgm:cxn modelId="{E6BA316C-A7CA-44D8-AA7A-1F5D93D2D1C3}" type="presParOf" srcId="{9D562598-75E9-4F65-B800-9533D6C45BEF}" destId="{07EB4747-EDEA-45E9-8BC4-1983B8E3AA2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3EF37165-DEAF-447D-92D1-395D6FBD4386}" type="doc">
      <dgm:prSet loTypeId="urn:microsoft.com/office/officeart/2005/8/layout/process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1936ED1-6E31-46AF-B7A1-9FFCBE0F657F}">
      <dgm:prSet/>
      <dgm:spPr/>
      <dgm:t>
        <a:bodyPr/>
        <a:lstStyle/>
        <a:p>
          <a:r>
            <a:rPr lang="en-CA"/>
            <a:t>Requesting Party files a Request for Arbitration to the Secretary-General and pays 25,000 $</a:t>
          </a:r>
          <a:endParaRPr lang="it-IT" dirty="0"/>
        </a:p>
      </dgm:t>
    </dgm:pt>
    <dgm:pt modelId="{BF39B7D4-6EC4-4BB4-9EC4-4749E44ACAEB}" type="parTrans" cxnId="{048E4699-A2B3-4842-9101-77DDF2FA0EC4}">
      <dgm:prSet/>
      <dgm:spPr/>
      <dgm:t>
        <a:bodyPr/>
        <a:lstStyle/>
        <a:p>
          <a:endParaRPr lang="it-IT"/>
        </a:p>
      </dgm:t>
    </dgm:pt>
    <dgm:pt modelId="{54873EF1-9762-4F59-9E8C-0AE0A0726EFC}" type="sibTrans" cxnId="{048E4699-A2B3-4842-9101-77DDF2FA0EC4}">
      <dgm:prSet/>
      <dgm:spPr/>
      <dgm:t>
        <a:bodyPr/>
        <a:lstStyle/>
        <a:p>
          <a:endParaRPr lang="it-IT"/>
        </a:p>
      </dgm:t>
    </dgm:pt>
    <dgm:pt modelId="{C8AF3B72-FF02-4E0B-8464-F67B1017682B}">
      <dgm:prSet/>
      <dgm:spPr/>
      <dgm:t>
        <a:bodyPr/>
        <a:lstStyle/>
        <a:p>
          <a:r>
            <a:rPr lang="en-US"/>
            <a:t>Secretary-General screens the Request </a:t>
          </a:r>
          <a:endParaRPr lang="it-IT" dirty="0"/>
        </a:p>
      </dgm:t>
    </dgm:pt>
    <dgm:pt modelId="{BD54F101-3B61-4505-8E2B-B93B1A1129E1}" type="parTrans" cxnId="{7C9283B2-6B3A-45CD-B848-E7AD2E72DBAF}">
      <dgm:prSet/>
      <dgm:spPr/>
      <dgm:t>
        <a:bodyPr/>
        <a:lstStyle/>
        <a:p>
          <a:endParaRPr lang="it-IT"/>
        </a:p>
      </dgm:t>
    </dgm:pt>
    <dgm:pt modelId="{58804BDE-EAE2-4884-8CD6-F4AE957EBA9B}" type="sibTrans" cxnId="{7C9283B2-6B3A-45CD-B848-E7AD2E72DBAF}">
      <dgm:prSet/>
      <dgm:spPr/>
      <dgm:t>
        <a:bodyPr/>
        <a:lstStyle/>
        <a:p>
          <a:endParaRPr lang="it-IT"/>
        </a:p>
      </dgm:t>
    </dgm:pt>
    <dgm:pt modelId="{35D5370C-5FDA-4688-B6BC-D783C5D9BDBF}">
      <dgm:prSet/>
      <dgm:spPr/>
      <dgm:t>
        <a:bodyPr/>
        <a:lstStyle/>
        <a:p>
          <a:r>
            <a:rPr lang="en-US"/>
            <a:t>Number of Arbitrators and the</a:t>
          </a:r>
          <a:endParaRPr lang="it-IT"/>
        </a:p>
        <a:p>
          <a:r>
            <a:rPr lang="en-US"/>
            <a:t>Method of their Appointment are</a:t>
          </a:r>
          <a:endParaRPr lang="it-IT"/>
        </a:p>
        <a:p>
          <a:r>
            <a:rPr lang="en-BZ" noProof="0"/>
            <a:t>Established</a:t>
          </a:r>
          <a:endParaRPr lang="en-BZ" noProof="0" dirty="0"/>
        </a:p>
      </dgm:t>
    </dgm:pt>
    <dgm:pt modelId="{1FADE959-46D2-4B85-8D93-0B1875A1F4F6}" type="parTrans" cxnId="{FE3C6689-E4CB-4408-93DD-FC9F80184844}">
      <dgm:prSet/>
      <dgm:spPr/>
      <dgm:t>
        <a:bodyPr/>
        <a:lstStyle/>
        <a:p>
          <a:endParaRPr lang="it-IT"/>
        </a:p>
      </dgm:t>
    </dgm:pt>
    <dgm:pt modelId="{ABAEC233-A53A-4FEE-9215-936D97D627C0}" type="sibTrans" cxnId="{FE3C6689-E4CB-4408-93DD-FC9F80184844}">
      <dgm:prSet/>
      <dgm:spPr/>
      <dgm:t>
        <a:bodyPr/>
        <a:lstStyle/>
        <a:p>
          <a:endParaRPr lang="it-IT"/>
        </a:p>
      </dgm:t>
    </dgm:pt>
    <dgm:pt modelId="{06DD14BE-37AC-4C2E-8E34-A75582E52852}">
      <dgm:prSet/>
      <dgm:spPr/>
      <dgm:t>
        <a:bodyPr/>
        <a:lstStyle/>
        <a:p>
          <a:r>
            <a:rPr lang="en-BZ" noProof="0"/>
            <a:t>Tribunal Members are Appointed</a:t>
          </a:r>
          <a:endParaRPr lang="en-BZ" noProof="0" dirty="0"/>
        </a:p>
      </dgm:t>
    </dgm:pt>
    <dgm:pt modelId="{26C43763-CAB1-47BC-9BD3-B02E01AEBFE2}" type="parTrans" cxnId="{06431005-D39A-4E56-9B7A-74B0B7F81E76}">
      <dgm:prSet/>
      <dgm:spPr/>
      <dgm:t>
        <a:bodyPr/>
        <a:lstStyle/>
        <a:p>
          <a:endParaRPr lang="it-IT"/>
        </a:p>
      </dgm:t>
    </dgm:pt>
    <dgm:pt modelId="{8CC20197-4A38-45E2-95E5-BC3A19555821}" type="sibTrans" cxnId="{06431005-D39A-4E56-9B7A-74B0B7F81E76}">
      <dgm:prSet/>
      <dgm:spPr/>
      <dgm:t>
        <a:bodyPr/>
        <a:lstStyle/>
        <a:p>
          <a:endParaRPr lang="it-IT"/>
        </a:p>
      </dgm:t>
    </dgm:pt>
    <dgm:pt modelId="{1209A3E8-C185-4315-8426-34C3A52AE7F0}">
      <dgm:prSet/>
      <dgm:spPr/>
      <dgm:t>
        <a:bodyPr/>
        <a:lstStyle/>
        <a:p>
          <a:r>
            <a:rPr lang="en-US"/>
            <a:t>Tribunal is Constituted and the</a:t>
          </a:r>
          <a:endParaRPr lang="it-IT"/>
        </a:p>
        <a:p>
          <a:r>
            <a:rPr lang="en-BZ" noProof="0"/>
            <a:t>Proceeding Begins</a:t>
          </a:r>
          <a:endParaRPr lang="en-BZ" noProof="0" dirty="0"/>
        </a:p>
      </dgm:t>
    </dgm:pt>
    <dgm:pt modelId="{CD924E19-059E-4423-8EC0-9A6E7A264AC3}" type="parTrans" cxnId="{B7C763F5-5AD8-466E-88C7-87B084967EC2}">
      <dgm:prSet/>
      <dgm:spPr/>
      <dgm:t>
        <a:bodyPr/>
        <a:lstStyle/>
        <a:p>
          <a:endParaRPr lang="it-IT"/>
        </a:p>
      </dgm:t>
    </dgm:pt>
    <dgm:pt modelId="{52926377-B582-4EA9-831F-35B21BD60A6A}" type="sibTrans" cxnId="{B7C763F5-5AD8-466E-88C7-87B084967EC2}">
      <dgm:prSet/>
      <dgm:spPr/>
      <dgm:t>
        <a:bodyPr/>
        <a:lstStyle/>
        <a:p>
          <a:endParaRPr lang="it-IT"/>
        </a:p>
      </dgm:t>
    </dgm:pt>
    <dgm:pt modelId="{FDDA0772-C8E2-4999-9ED1-B63D6952E0D7}">
      <dgm:prSet/>
      <dgm:spPr/>
      <dgm:t>
        <a:bodyPr/>
        <a:lstStyle/>
        <a:p>
          <a:r>
            <a:rPr lang="en-US" dirty="0"/>
            <a:t>Secretary-General registers</a:t>
          </a:r>
          <a:r>
            <a:rPr lang="en-AU" noProof="0" dirty="0"/>
            <a:t> the Request and gives notice of registration to the Parties</a:t>
          </a:r>
        </a:p>
      </dgm:t>
    </dgm:pt>
    <dgm:pt modelId="{EFEB83BE-3823-4147-AB2B-795A8F46BC39}" type="parTrans" cxnId="{023F243A-B278-3C4F-961D-AFCC352DC9C4}">
      <dgm:prSet/>
      <dgm:spPr/>
      <dgm:t>
        <a:bodyPr/>
        <a:lstStyle/>
        <a:p>
          <a:endParaRPr lang="it-IT"/>
        </a:p>
      </dgm:t>
    </dgm:pt>
    <dgm:pt modelId="{3D0104E5-7458-440E-BD5A-CA9C5FBB0EA8}" type="sibTrans" cxnId="{023F243A-B278-3C4F-961D-AFCC352DC9C4}">
      <dgm:prSet/>
      <dgm:spPr/>
      <dgm:t>
        <a:bodyPr/>
        <a:lstStyle/>
        <a:p>
          <a:endParaRPr lang="it-IT"/>
        </a:p>
      </dgm:t>
    </dgm:pt>
    <dgm:pt modelId="{35917DE6-BFE0-4B47-A333-DE109471F0F5}" type="pres">
      <dgm:prSet presAssocID="{3EF37165-DEAF-447D-92D1-395D6FBD4386}" presName="linearFlow" presStyleCnt="0">
        <dgm:presLayoutVars>
          <dgm:resizeHandles val="exact"/>
        </dgm:presLayoutVars>
      </dgm:prSet>
      <dgm:spPr/>
    </dgm:pt>
    <dgm:pt modelId="{BF8DEF5D-F416-46D4-8A14-6FE48E981590}" type="pres">
      <dgm:prSet presAssocID="{E1936ED1-6E31-46AF-B7A1-9FFCBE0F657F}" presName="node" presStyleLbl="node1" presStyleIdx="0" presStyleCnt="6">
        <dgm:presLayoutVars>
          <dgm:bulletEnabled val="1"/>
        </dgm:presLayoutVars>
      </dgm:prSet>
      <dgm:spPr/>
    </dgm:pt>
    <dgm:pt modelId="{B1782333-6E7B-4A5E-9EF8-F0F86BA4BB9B}" type="pres">
      <dgm:prSet presAssocID="{54873EF1-9762-4F59-9E8C-0AE0A0726EFC}" presName="sibTrans" presStyleLbl="sibTrans2D1" presStyleIdx="0" presStyleCnt="5"/>
      <dgm:spPr/>
    </dgm:pt>
    <dgm:pt modelId="{C642A8A8-F4D1-48A1-A70B-2B5BCFA266CC}" type="pres">
      <dgm:prSet presAssocID="{54873EF1-9762-4F59-9E8C-0AE0A0726EFC}" presName="connectorText" presStyleLbl="sibTrans2D1" presStyleIdx="0" presStyleCnt="5"/>
      <dgm:spPr/>
    </dgm:pt>
    <dgm:pt modelId="{8AD89057-854E-4712-A281-622F86E59386}" type="pres">
      <dgm:prSet presAssocID="{C8AF3B72-FF02-4E0B-8464-F67B1017682B}" presName="node" presStyleLbl="node1" presStyleIdx="1" presStyleCnt="6">
        <dgm:presLayoutVars>
          <dgm:bulletEnabled val="1"/>
        </dgm:presLayoutVars>
      </dgm:prSet>
      <dgm:spPr/>
    </dgm:pt>
    <dgm:pt modelId="{A2B36400-C91B-496A-ADD0-6ACEA4B0C647}" type="pres">
      <dgm:prSet presAssocID="{58804BDE-EAE2-4884-8CD6-F4AE957EBA9B}" presName="sibTrans" presStyleLbl="sibTrans2D1" presStyleIdx="1" presStyleCnt="5"/>
      <dgm:spPr/>
    </dgm:pt>
    <dgm:pt modelId="{61C98C78-D4FD-4F94-9EB0-6F62D56D6589}" type="pres">
      <dgm:prSet presAssocID="{58804BDE-EAE2-4884-8CD6-F4AE957EBA9B}" presName="connectorText" presStyleLbl="sibTrans2D1" presStyleIdx="1" presStyleCnt="5"/>
      <dgm:spPr/>
    </dgm:pt>
    <dgm:pt modelId="{097A606A-3B6F-49F3-BA4A-B9689B56CAE0}" type="pres">
      <dgm:prSet presAssocID="{FDDA0772-C8E2-4999-9ED1-B63D6952E0D7}" presName="node" presStyleLbl="node1" presStyleIdx="2" presStyleCnt="6">
        <dgm:presLayoutVars>
          <dgm:bulletEnabled val="1"/>
        </dgm:presLayoutVars>
      </dgm:prSet>
      <dgm:spPr/>
    </dgm:pt>
    <dgm:pt modelId="{784468DE-27CE-4FCB-B5C8-114416AF65EB}" type="pres">
      <dgm:prSet presAssocID="{3D0104E5-7458-440E-BD5A-CA9C5FBB0EA8}" presName="sibTrans" presStyleLbl="sibTrans2D1" presStyleIdx="2" presStyleCnt="5"/>
      <dgm:spPr/>
    </dgm:pt>
    <dgm:pt modelId="{7132CBA0-E710-4553-AA47-331ABDBC5229}" type="pres">
      <dgm:prSet presAssocID="{3D0104E5-7458-440E-BD5A-CA9C5FBB0EA8}" presName="connectorText" presStyleLbl="sibTrans2D1" presStyleIdx="2" presStyleCnt="5"/>
      <dgm:spPr/>
    </dgm:pt>
    <dgm:pt modelId="{1ED2B4C6-2BAA-4008-8629-16110DAEC6E7}" type="pres">
      <dgm:prSet presAssocID="{35D5370C-5FDA-4688-B6BC-D783C5D9BDBF}" presName="node" presStyleLbl="node1" presStyleIdx="3" presStyleCnt="6">
        <dgm:presLayoutVars>
          <dgm:bulletEnabled val="1"/>
        </dgm:presLayoutVars>
      </dgm:prSet>
      <dgm:spPr/>
    </dgm:pt>
    <dgm:pt modelId="{812658BE-6EDA-4AED-BF6E-59413E1F4AEA}" type="pres">
      <dgm:prSet presAssocID="{ABAEC233-A53A-4FEE-9215-936D97D627C0}" presName="sibTrans" presStyleLbl="sibTrans2D1" presStyleIdx="3" presStyleCnt="5"/>
      <dgm:spPr/>
    </dgm:pt>
    <dgm:pt modelId="{CD5BA398-67DB-4673-A1C5-3432B2B744B9}" type="pres">
      <dgm:prSet presAssocID="{ABAEC233-A53A-4FEE-9215-936D97D627C0}" presName="connectorText" presStyleLbl="sibTrans2D1" presStyleIdx="3" presStyleCnt="5"/>
      <dgm:spPr/>
    </dgm:pt>
    <dgm:pt modelId="{F00249A5-A6F7-4AFA-A9D7-B5A1FAA66D9C}" type="pres">
      <dgm:prSet presAssocID="{06DD14BE-37AC-4C2E-8E34-A75582E52852}" presName="node" presStyleLbl="node1" presStyleIdx="4" presStyleCnt="6">
        <dgm:presLayoutVars>
          <dgm:bulletEnabled val="1"/>
        </dgm:presLayoutVars>
      </dgm:prSet>
      <dgm:spPr/>
    </dgm:pt>
    <dgm:pt modelId="{93DE30DB-6C45-41B3-A87A-8755C545B6C4}" type="pres">
      <dgm:prSet presAssocID="{8CC20197-4A38-45E2-95E5-BC3A19555821}" presName="sibTrans" presStyleLbl="sibTrans2D1" presStyleIdx="4" presStyleCnt="5"/>
      <dgm:spPr/>
    </dgm:pt>
    <dgm:pt modelId="{7A68E89B-6399-40EB-80BD-BAA85D8068D3}" type="pres">
      <dgm:prSet presAssocID="{8CC20197-4A38-45E2-95E5-BC3A19555821}" presName="connectorText" presStyleLbl="sibTrans2D1" presStyleIdx="4" presStyleCnt="5"/>
      <dgm:spPr/>
    </dgm:pt>
    <dgm:pt modelId="{1FB2FD32-D6AE-450E-8057-98495835E710}" type="pres">
      <dgm:prSet presAssocID="{1209A3E8-C185-4315-8426-34C3A52AE7F0}" presName="node" presStyleLbl="node1" presStyleIdx="5" presStyleCnt="6">
        <dgm:presLayoutVars>
          <dgm:bulletEnabled val="1"/>
        </dgm:presLayoutVars>
      </dgm:prSet>
      <dgm:spPr/>
    </dgm:pt>
  </dgm:ptLst>
  <dgm:cxnLst>
    <dgm:cxn modelId="{06431005-D39A-4E56-9B7A-74B0B7F81E76}" srcId="{3EF37165-DEAF-447D-92D1-395D6FBD4386}" destId="{06DD14BE-37AC-4C2E-8E34-A75582E52852}" srcOrd="4" destOrd="0" parTransId="{26C43763-CAB1-47BC-9BD3-B02E01AEBFE2}" sibTransId="{8CC20197-4A38-45E2-95E5-BC3A19555821}"/>
    <dgm:cxn modelId="{57CB1C0A-1DAF-422F-A8FE-3E6ADC36BEDA}" type="presOf" srcId="{54873EF1-9762-4F59-9E8C-0AE0A0726EFC}" destId="{B1782333-6E7B-4A5E-9EF8-F0F86BA4BB9B}" srcOrd="0" destOrd="0" presId="urn:microsoft.com/office/officeart/2005/8/layout/process2"/>
    <dgm:cxn modelId="{E0E77A0D-6627-4D66-8D48-E0CC2CD2ECAE}" type="presOf" srcId="{54873EF1-9762-4F59-9E8C-0AE0A0726EFC}" destId="{C642A8A8-F4D1-48A1-A70B-2B5BCFA266CC}" srcOrd="1" destOrd="0" presId="urn:microsoft.com/office/officeart/2005/8/layout/process2"/>
    <dgm:cxn modelId="{75585C13-5E36-4FC6-A429-C6CC4DC116FA}" type="presOf" srcId="{E1936ED1-6E31-46AF-B7A1-9FFCBE0F657F}" destId="{BF8DEF5D-F416-46D4-8A14-6FE48E981590}" srcOrd="0" destOrd="0" presId="urn:microsoft.com/office/officeart/2005/8/layout/process2"/>
    <dgm:cxn modelId="{7E33142A-E0D4-FD49-B483-31E3C6FEB91F}" type="presOf" srcId="{FDDA0772-C8E2-4999-9ED1-B63D6952E0D7}" destId="{097A606A-3B6F-49F3-BA4A-B9689B56CAE0}" srcOrd="0" destOrd="0" presId="urn:microsoft.com/office/officeart/2005/8/layout/process2"/>
    <dgm:cxn modelId="{C324E134-436F-4645-BFAD-5523B6579810}" type="presOf" srcId="{58804BDE-EAE2-4884-8CD6-F4AE957EBA9B}" destId="{A2B36400-C91B-496A-ADD0-6ACEA4B0C647}" srcOrd="0" destOrd="0" presId="urn:microsoft.com/office/officeart/2005/8/layout/process2"/>
    <dgm:cxn modelId="{7B792539-AA88-4116-9F76-B7B70DF3EB8F}" type="presOf" srcId="{ABAEC233-A53A-4FEE-9215-936D97D627C0}" destId="{CD5BA398-67DB-4673-A1C5-3432B2B744B9}" srcOrd="1" destOrd="0" presId="urn:microsoft.com/office/officeart/2005/8/layout/process2"/>
    <dgm:cxn modelId="{023F243A-B278-3C4F-961D-AFCC352DC9C4}" srcId="{3EF37165-DEAF-447D-92D1-395D6FBD4386}" destId="{FDDA0772-C8E2-4999-9ED1-B63D6952E0D7}" srcOrd="2" destOrd="0" parTransId="{EFEB83BE-3823-4147-AB2B-795A8F46BC39}" sibTransId="{3D0104E5-7458-440E-BD5A-CA9C5FBB0EA8}"/>
    <dgm:cxn modelId="{8ACFB93B-39BC-4176-94FB-2BDF5A62C28E}" type="presOf" srcId="{1209A3E8-C185-4315-8426-34C3A52AE7F0}" destId="{1FB2FD32-D6AE-450E-8057-98495835E710}" srcOrd="0" destOrd="0" presId="urn:microsoft.com/office/officeart/2005/8/layout/process2"/>
    <dgm:cxn modelId="{10655349-BAE0-44F8-AC9D-8A7ED93791F9}" type="presOf" srcId="{8CC20197-4A38-45E2-95E5-BC3A19555821}" destId="{7A68E89B-6399-40EB-80BD-BAA85D8068D3}" srcOrd="1" destOrd="0" presId="urn:microsoft.com/office/officeart/2005/8/layout/process2"/>
    <dgm:cxn modelId="{8EE5BB52-5FFF-478D-8BF5-4DA9FFC44A75}" type="presOf" srcId="{58804BDE-EAE2-4884-8CD6-F4AE957EBA9B}" destId="{61C98C78-D4FD-4F94-9EB0-6F62D56D6589}" srcOrd="1" destOrd="0" presId="urn:microsoft.com/office/officeart/2005/8/layout/process2"/>
    <dgm:cxn modelId="{5B43A075-B55B-41E7-8123-7B0C6478C852}" type="presOf" srcId="{3EF37165-DEAF-447D-92D1-395D6FBD4386}" destId="{35917DE6-BFE0-4B47-A333-DE109471F0F5}" srcOrd="0" destOrd="0" presId="urn:microsoft.com/office/officeart/2005/8/layout/process2"/>
    <dgm:cxn modelId="{30F2757C-3E6A-B342-B332-2727D2900B94}" type="presOf" srcId="{3D0104E5-7458-440E-BD5A-CA9C5FBB0EA8}" destId="{784468DE-27CE-4FCB-B5C8-114416AF65EB}" srcOrd="0" destOrd="0" presId="urn:microsoft.com/office/officeart/2005/8/layout/process2"/>
    <dgm:cxn modelId="{4CF6E77F-B7DA-41FC-869B-49EFA1644C48}" type="presOf" srcId="{C8AF3B72-FF02-4E0B-8464-F67B1017682B}" destId="{8AD89057-854E-4712-A281-622F86E59386}" srcOrd="0" destOrd="0" presId="urn:microsoft.com/office/officeart/2005/8/layout/process2"/>
    <dgm:cxn modelId="{28D95785-E338-45B9-83C2-267473B6DAA8}" type="presOf" srcId="{06DD14BE-37AC-4C2E-8E34-A75582E52852}" destId="{F00249A5-A6F7-4AFA-A9D7-B5A1FAA66D9C}" srcOrd="0" destOrd="0" presId="urn:microsoft.com/office/officeart/2005/8/layout/process2"/>
    <dgm:cxn modelId="{FE3C6689-E4CB-4408-93DD-FC9F80184844}" srcId="{3EF37165-DEAF-447D-92D1-395D6FBD4386}" destId="{35D5370C-5FDA-4688-B6BC-D783C5D9BDBF}" srcOrd="3" destOrd="0" parTransId="{1FADE959-46D2-4B85-8D93-0B1875A1F4F6}" sibTransId="{ABAEC233-A53A-4FEE-9215-936D97D627C0}"/>
    <dgm:cxn modelId="{048E4699-A2B3-4842-9101-77DDF2FA0EC4}" srcId="{3EF37165-DEAF-447D-92D1-395D6FBD4386}" destId="{E1936ED1-6E31-46AF-B7A1-9FFCBE0F657F}" srcOrd="0" destOrd="0" parTransId="{BF39B7D4-6EC4-4BB4-9EC4-4749E44ACAEB}" sibTransId="{54873EF1-9762-4F59-9E8C-0AE0A0726EFC}"/>
    <dgm:cxn modelId="{18C10BAB-D072-1E46-BC46-8E7F9459F572}" type="presOf" srcId="{3D0104E5-7458-440E-BD5A-CA9C5FBB0EA8}" destId="{7132CBA0-E710-4553-AA47-331ABDBC5229}" srcOrd="1" destOrd="0" presId="urn:microsoft.com/office/officeart/2005/8/layout/process2"/>
    <dgm:cxn modelId="{7C9283B2-6B3A-45CD-B848-E7AD2E72DBAF}" srcId="{3EF37165-DEAF-447D-92D1-395D6FBD4386}" destId="{C8AF3B72-FF02-4E0B-8464-F67B1017682B}" srcOrd="1" destOrd="0" parTransId="{BD54F101-3B61-4505-8E2B-B93B1A1129E1}" sibTransId="{58804BDE-EAE2-4884-8CD6-F4AE957EBA9B}"/>
    <dgm:cxn modelId="{444A29B3-2CDD-493F-BF39-9B3D34CF9273}" type="presOf" srcId="{35D5370C-5FDA-4688-B6BC-D783C5D9BDBF}" destId="{1ED2B4C6-2BAA-4008-8629-16110DAEC6E7}" srcOrd="0" destOrd="0" presId="urn:microsoft.com/office/officeart/2005/8/layout/process2"/>
    <dgm:cxn modelId="{ADF952BB-1178-4C2A-8856-3A9287441388}" type="presOf" srcId="{8CC20197-4A38-45E2-95E5-BC3A19555821}" destId="{93DE30DB-6C45-41B3-A87A-8755C545B6C4}" srcOrd="0" destOrd="0" presId="urn:microsoft.com/office/officeart/2005/8/layout/process2"/>
    <dgm:cxn modelId="{FCA5CDCD-822E-4016-BD04-56EF8CF44AE2}" type="presOf" srcId="{ABAEC233-A53A-4FEE-9215-936D97D627C0}" destId="{812658BE-6EDA-4AED-BF6E-59413E1F4AEA}" srcOrd="0" destOrd="0" presId="urn:microsoft.com/office/officeart/2005/8/layout/process2"/>
    <dgm:cxn modelId="{B7C763F5-5AD8-466E-88C7-87B084967EC2}" srcId="{3EF37165-DEAF-447D-92D1-395D6FBD4386}" destId="{1209A3E8-C185-4315-8426-34C3A52AE7F0}" srcOrd="5" destOrd="0" parTransId="{CD924E19-059E-4423-8EC0-9A6E7A264AC3}" sibTransId="{52926377-B582-4EA9-831F-35B21BD60A6A}"/>
    <dgm:cxn modelId="{3247FEBA-9C85-4AA0-B3B2-942CC345D7A4}" type="presParOf" srcId="{35917DE6-BFE0-4B47-A333-DE109471F0F5}" destId="{BF8DEF5D-F416-46D4-8A14-6FE48E981590}" srcOrd="0" destOrd="0" presId="urn:microsoft.com/office/officeart/2005/8/layout/process2"/>
    <dgm:cxn modelId="{D6DBF578-C103-44C8-9919-71F706ADDC67}" type="presParOf" srcId="{35917DE6-BFE0-4B47-A333-DE109471F0F5}" destId="{B1782333-6E7B-4A5E-9EF8-F0F86BA4BB9B}" srcOrd="1" destOrd="0" presId="urn:microsoft.com/office/officeart/2005/8/layout/process2"/>
    <dgm:cxn modelId="{3FC15E37-45AE-4445-9DFF-BC683E6D10A4}" type="presParOf" srcId="{B1782333-6E7B-4A5E-9EF8-F0F86BA4BB9B}" destId="{C642A8A8-F4D1-48A1-A70B-2B5BCFA266CC}" srcOrd="0" destOrd="0" presId="urn:microsoft.com/office/officeart/2005/8/layout/process2"/>
    <dgm:cxn modelId="{6718E5C5-DB26-49AA-A049-5D21BBBBD3B2}" type="presParOf" srcId="{35917DE6-BFE0-4B47-A333-DE109471F0F5}" destId="{8AD89057-854E-4712-A281-622F86E59386}" srcOrd="2" destOrd="0" presId="urn:microsoft.com/office/officeart/2005/8/layout/process2"/>
    <dgm:cxn modelId="{DA558A8A-D43E-4FD6-9F00-2816DA5C3218}" type="presParOf" srcId="{35917DE6-BFE0-4B47-A333-DE109471F0F5}" destId="{A2B36400-C91B-496A-ADD0-6ACEA4B0C647}" srcOrd="3" destOrd="0" presId="urn:microsoft.com/office/officeart/2005/8/layout/process2"/>
    <dgm:cxn modelId="{122062D6-4755-45E1-B10C-DE3D53EC41DB}" type="presParOf" srcId="{A2B36400-C91B-496A-ADD0-6ACEA4B0C647}" destId="{61C98C78-D4FD-4F94-9EB0-6F62D56D6589}" srcOrd="0" destOrd="0" presId="urn:microsoft.com/office/officeart/2005/8/layout/process2"/>
    <dgm:cxn modelId="{BF103D15-B8C2-954C-A8D5-7D5C3376C1AA}" type="presParOf" srcId="{35917DE6-BFE0-4B47-A333-DE109471F0F5}" destId="{097A606A-3B6F-49F3-BA4A-B9689B56CAE0}" srcOrd="4" destOrd="0" presId="urn:microsoft.com/office/officeart/2005/8/layout/process2"/>
    <dgm:cxn modelId="{1E38D95D-A96B-BE48-945C-0E44E5A042F2}" type="presParOf" srcId="{35917DE6-BFE0-4B47-A333-DE109471F0F5}" destId="{784468DE-27CE-4FCB-B5C8-114416AF65EB}" srcOrd="5" destOrd="0" presId="urn:microsoft.com/office/officeart/2005/8/layout/process2"/>
    <dgm:cxn modelId="{A401EFD4-D59A-D94D-848B-0126B4893800}" type="presParOf" srcId="{784468DE-27CE-4FCB-B5C8-114416AF65EB}" destId="{7132CBA0-E710-4553-AA47-331ABDBC5229}" srcOrd="0" destOrd="0" presId="urn:microsoft.com/office/officeart/2005/8/layout/process2"/>
    <dgm:cxn modelId="{2113FDCE-1B0F-4470-AF8E-149A57BED6A0}" type="presParOf" srcId="{35917DE6-BFE0-4B47-A333-DE109471F0F5}" destId="{1ED2B4C6-2BAA-4008-8629-16110DAEC6E7}" srcOrd="6" destOrd="0" presId="urn:microsoft.com/office/officeart/2005/8/layout/process2"/>
    <dgm:cxn modelId="{011A448E-9C6B-4F70-8F35-D0B97B516E89}" type="presParOf" srcId="{35917DE6-BFE0-4B47-A333-DE109471F0F5}" destId="{812658BE-6EDA-4AED-BF6E-59413E1F4AEA}" srcOrd="7" destOrd="0" presId="urn:microsoft.com/office/officeart/2005/8/layout/process2"/>
    <dgm:cxn modelId="{17C64041-4082-4A5E-ADD4-CB94280850B3}" type="presParOf" srcId="{812658BE-6EDA-4AED-BF6E-59413E1F4AEA}" destId="{CD5BA398-67DB-4673-A1C5-3432B2B744B9}" srcOrd="0" destOrd="0" presId="urn:microsoft.com/office/officeart/2005/8/layout/process2"/>
    <dgm:cxn modelId="{B56AEA49-DFF6-4F66-B912-EA902D53599F}" type="presParOf" srcId="{35917DE6-BFE0-4B47-A333-DE109471F0F5}" destId="{F00249A5-A6F7-4AFA-A9D7-B5A1FAA66D9C}" srcOrd="8" destOrd="0" presId="urn:microsoft.com/office/officeart/2005/8/layout/process2"/>
    <dgm:cxn modelId="{47164934-D36F-4B6C-8707-DB7F6FB95467}" type="presParOf" srcId="{35917DE6-BFE0-4B47-A333-DE109471F0F5}" destId="{93DE30DB-6C45-41B3-A87A-8755C545B6C4}" srcOrd="9" destOrd="0" presId="urn:microsoft.com/office/officeart/2005/8/layout/process2"/>
    <dgm:cxn modelId="{7FDC867B-0BF2-4FD5-890E-718A5283BF6E}" type="presParOf" srcId="{93DE30DB-6C45-41B3-A87A-8755C545B6C4}" destId="{7A68E89B-6399-40EB-80BD-BAA85D8068D3}" srcOrd="0" destOrd="0" presId="urn:microsoft.com/office/officeart/2005/8/layout/process2"/>
    <dgm:cxn modelId="{EBEBBD14-2823-4D7A-A1BD-513F1FCA9F34}" type="presParOf" srcId="{35917DE6-BFE0-4B47-A333-DE109471F0F5}" destId="{1FB2FD32-D6AE-450E-8057-98495835E710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2470F59D-5A2A-4110-9683-5B59CE171C35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123B07D-0CA2-42C9-8615-B4E5A4317030}">
      <dgm:prSet/>
      <dgm:spPr/>
      <dgm:t>
        <a:bodyPr/>
        <a:lstStyle/>
        <a:p>
          <a:r>
            <a:rPr lang="en-US" dirty="0"/>
            <a:t>Template of the notice of registration of a Request for an ICSID arbitration</a:t>
          </a:r>
          <a:endParaRPr lang="it-IT" dirty="0"/>
        </a:p>
      </dgm:t>
    </dgm:pt>
    <dgm:pt modelId="{565F8B39-5DE3-4B04-ADB8-FDED701010C2}" type="parTrans" cxnId="{56E00C25-BFFE-4E94-856E-E0B452C83F27}">
      <dgm:prSet/>
      <dgm:spPr/>
      <dgm:t>
        <a:bodyPr/>
        <a:lstStyle/>
        <a:p>
          <a:endParaRPr lang="it-IT"/>
        </a:p>
      </dgm:t>
    </dgm:pt>
    <dgm:pt modelId="{52FFBCE0-A5C0-46CB-A4CB-70FA14279E31}" type="sibTrans" cxnId="{56E00C25-BFFE-4E94-856E-E0B452C83F27}">
      <dgm:prSet/>
      <dgm:spPr/>
      <dgm:t>
        <a:bodyPr/>
        <a:lstStyle/>
        <a:p>
          <a:endParaRPr lang="it-IT"/>
        </a:p>
      </dgm:t>
    </dgm:pt>
    <dgm:pt modelId="{740A864C-7CD0-4CC9-BE1E-599911C74468}" type="pres">
      <dgm:prSet presAssocID="{2470F59D-5A2A-4110-9683-5B59CE171C35}" presName="linear" presStyleCnt="0">
        <dgm:presLayoutVars>
          <dgm:animLvl val="lvl"/>
          <dgm:resizeHandles val="exact"/>
        </dgm:presLayoutVars>
      </dgm:prSet>
      <dgm:spPr/>
    </dgm:pt>
    <dgm:pt modelId="{812E99EE-BC78-4C56-8B79-2CC0B40C1958}" type="pres">
      <dgm:prSet presAssocID="{2123B07D-0CA2-42C9-8615-B4E5A4317030}" presName="parentText" presStyleLbl="node1" presStyleIdx="0" presStyleCnt="1" custLinFactNeighborX="27509" custLinFactNeighborY="7013">
        <dgm:presLayoutVars>
          <dgm:chMax val="0"/>
          <dgm:bulletEnabled val="1"/>
        </dgm:presLayoutVars>
      </dgm:prSet>
      <dgm:spPr/>
    </dgm:pt>
  </dgm:ptLst>
  <dgm:cxnLst>
    <dgm:cxn modelId="{56E00C25-BFFE-4E94-856E-E0B452C83F27}" srcId="{2470F59D-5A2A-4110-9683-5B59CE171C35}" destId="{2123B07D-0CA2-42C9-8615-B4E5A4317030}" srcOrd="0" destOrd="0" parTransId="{565F8B39-5DE3-4B04-ADB8-FDED701010C2}" sibTransId="{52FFBCE0-A5C0-46CB-A4CB-70FA14279E31}"/>
    <dgm:cxn modelId="{E8465E54-1FE4-4C04-8E83-5016F9185DCF}" type="presOf" srcId="{2123B07D-0CA2-42C9-8615-B4E5A4317030}" destId="{812E99EE-BC78-4C56-8B79-2CC0B40C1958}" srcOrd="0" destOrd="0" presId="urn:microsoft.com/office/officeart/2005/8/layout/vList2"/>
    <dgm:cxn modelId="{A6D85799-0EA6-46AF-9978-D81D624116A3}" type="presOf" srcId="{2470F59D-5A2A-4110-9683-5B59CE171C35}" destId="{740A864C-7CD0-4CC9-BE1E-599911C74468}" srcOrd="0" destOrd="0" presId="urn:microsoft.com/office/officeart/2005/8/layout/vList2"/>
    <dgm:cxn modelId="{51E3A1F5-C82B-4EC6-AFD9-6954F977BC94}" type="presParOf" srcId="{740A864C-7CD0-4CC9-BE1E-599911C74468}" destId="{812E99EE-BC78-4C56-8B79-2CC0B40C195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15AA9C-1DEE-491B-A942-2D8BE1898AA6}" type="doc">
      <dgm:prSet loTypeId="urn:microsoft.com/office/officeart/2005/8/layout/venn2" loCatId="relationship" qsTypeId="urn:microsoft.com/office/officeart/2005/8/quickstyle/simple2" qsCatId="simple" csTypeId="urn:microsoft.com/office/officeart/2005/8/colors/accent2_3" csCatId="accent2" phldr="1"/>
      <dgm:spPr/>
    </dgm:pt>
    <dgm:pt modelId="{2211EF1E-2865-47A5-B110-F7AD8B22F14F}">
      <dgm:prSet phldrT="[Testo]" custT="1"/>
      <dgm:spPr/>
      <dgm:t>
        <a:bodyPr/>
        <a:lstStyle/>
        <a:p>
          <a:endParaRPr lang="it-IT" sz="2400" dirty="0"/>
        </a:p>
      </dgm:t>
    </dgm:pt>
    <dgm:pt modelId="{73A4D493-D935-441D-B6A4-5D58800B57F5}" type="parTrans" cxnId="{4C5A1AEB-97E5-44FA-BA3B-DA20E8FB4C40}">
      <dgm:prSet/>
      <dgm:spPr/>
      <dgm:t>
        <a:bodyPr/>
        <a:lstStyle/>
        <a:p>
          <a:endParaRPr lang="it-IT"/>
        </a:p>
      </dgm:t>
    </dgm:pt>
    <dgm:pt modelId="{5C024615-7007-45C2-8258-D488B17B91C6}" type="sibTrans" cxnId="{4C5A1AEB-97E5-44FA-BA3B-DA20E8FB4C40}">
      <dgm:prSet/>
      <dgm:spPr/>
      <dgm:t>
        <a:bodyPr/>
        <a:lstStyle/>
        <a:p>
          <a:endParaRPr lang="it-IT"/>
        </a:p>
      </dgm:t>
    </dgm:pt>
    <dgm:pt modelId="{D51D220F-0587-4D56-B5B4-CD4A0CB86960}">
      <dgm:prSet phldrT="[Testo]" custT="1"/>
      <dgm:spPr/>
      <dgm:t>
        <a:bodyPr/>
        <a:lstStyle/>
        <a:p>
          <a:endParaRPr lang="en-BZ" sz="1800" noProof="0" dirty="0"/>
        </a:p>
      </dgm:t>
    </dgm:pt>
    <dgm:pt modelId="{52A8A6CA-D2B4-43F0-9C5C-64B0AEBE77D2}" type="parTrans" cxnId="{5A3DACE8-DDB4-4CED-8B6D-FCEAA090D760}">
      <dgm:prSet/>
      <dgm:spPr/>
      <dgm:t>
        <a:bodyPr/>
        <a:lstStyle/>
        <a:p>
          <a:endParaRPr lang="it-IT"/>
        </a:p>
      </dgm:t>
    </dgm:pt>
    <dgm:pt modelId="{3E043CAD-CE6C-4AEF-BA09-9A0BD8C79CDE}" type="sibTrans" cxnId="{5A3DACE8-DDB4-4CED-8B6D-FCEAA090D760}">
      <dgm:prSet/>
      <dgm:spPr/>
      <dgm:t>
        <a:bodyPr/>
        <a:lstStyle/>
        <a:p>
          <a:endParaRPr lang="it-IT"/>
        </a:p>
      </dgm:t>
    </dgm:pt>
    <dgm:pt modelId="{67337B6C-5871-40C0-8A6D-09C8BB80C8B4}">
      <dgm:prSet phldrT="[Testo]" custT="1"/>
      <dgm:spPr/>
      <dgm:t>
        <a:bodyPr/>
        <a:lstStyle/>
        <a:p>
          <a:endParaRPr lang="en-BZ" sz="2000" noProof="0" dirty="0"/>
        </a:p>
      </dgm:t>
    </dgm:pt>
    <dgm:pt modelId="{1231C0DE-6544-4679-9C77-B1AE63D61E2E}" type="parTrans" cxnId="{A0947CA3-6F42-4039-93CC-DC199ED4FA27}">
      <dgm:prSet/>
      <dgm:spPr/>
      <dgm:t>
        <a:bodyPr/>
        <a:lstStyle/>
        <a:p>
          <a:endParaRPr lang="it-IT"/>
        </a:p>
      </dgm:t>
    </dgm:pt>
    <dgm:pt modelId="{AD909E32-42FB-405B-9BE6-C7381D154B54}" type="sibTrans" cxnId="{A0947CA3-6F42-4039-93CC-DC199ED4FA27}">
      <dgm:prSet/>
      <dgm:spPr/>
      <dgm:t>
        <a:bodyPr/>
        <a:lstStyle/>
        <a:p>
          <a:endParaRPr lang="it-IT"/>
        </a:p>
      </dgm:t>
    </dgm:pt>
    <dgm:pt modelId="{FF609CB1-C157-4820-8421-2FF41F1195C9}">
      <dgm:prSet phldrT="[Testo]" custT="1"/>
      <dgm:spPr/>
      <dgm:t>
        <a:bodyPr/>
        <a:lstStyle/>
        <a:p>
          <a:endParaRPr lang="en-BZ" sz="2000" noProof="0" dirty="0"/>
        </a:p>
      </dgm:t>
    </dgm:pt>
    <dgm:pt modelId="{901E4DEB-5E6E-4259-84AE-32337E1601FF}" type="parTrans" cxnId="{B5B8AF51-6B1F-4BFE-AC27-B594F375CF24}">
      <dgm:prSet/>
      <dgm:spPr/>
      <dgm:t>
        <a:bodyPr/>
        <a:lstStyle/>
        <a:p>
          <a:endParaRPr lang="it-IT"/>
        </a:p>
      </dgm:t>
    </dgm:pt>
    <dgm:pt modelId="{379CACA1-5639-4B0B-949C-3DB428D5A957}" type="sibTrans" cxnId="{B5B8AF51-6B1F-4BFE-AC27-B594F375CF24}">
      <dgm:prSet/>
      <dgm:spPr/>
      <dgm:t>
        <a:bodyPr/>
        <a:lstStyle/>
        <a:p>
          <a:endParaRPr lang="it-IT"/>
        </a:p>
      </dgm:t>
    </dgm:pt>
    <dgm:pt modelId="{4E47E00C-820C-4C50-A3AD-0DD3CF297148}">
      <dgm:prSet phldrT="[Testo]" custT="1"/>
      <dgm:spPr>
        <a:solidFill>
          <a:schemeClr val="tx2"/>
        </a:solidFill>
      </dgm:spPr>
      <dgm:t>
        <a:bodyPr/>
        <a:lstStyle/>
        <a:p>
          <a:pPr algn="ctr"/>
          <a:endParaRPr lang="en-BZ" sz="2000" noProof="0" dirty="0"/>
        </a:p>
      </dgm:t>
    </dgm:pt>
    <dgm:pt modelId="{D1708B09-CA98-47AD-AD2A-AE72987937B7}" type="sibTrans" cxnId="{868A8F02-616B-4595-9C3C-CCE617854E4D}">
      <dgm:prSet/>
      <dgm:spPr/>
      <dgm:t>
        <a:bodyPr/>
        <a:lstStyle/>
        <a:p>
          <a:endParaRPr lang="it-IT"/>
        </a:p>
      </dgm:t>
    </dgm:pt>
    <dgm:pt modelId="{7B2D7801-5F9D-4F3A-82BE-06AC3473A9D2}" type="parTrans" cxnId="{868A8F02-616B-4595-9C3C-CCE617854E4D}">
      <dgm:prSet/>
      <dgm:spPr/>
      <dgm:t>
        <a:bodyPr/>
        <a:lstStyle/>
        <a:p>
          <a:endParaRPr lang="it-IT"/>
        </a:p>
      </dgm:t>
    </dgm:pt>
    <dgm:pt modelId="{F783DB5E-6034-47AA-9804-967B6EB459A9}" type="pres">
      <dgm:prSet presAssocID="{6C15AA9C-1DEE-491B-A942-2D8BE1898AA6}" presName="Name0" presStyleCnt="0">
        <dgm:presLayoutVars>
          <dgm:chMax val="7"/>
          <dgm:resizeHandles val="exact"/>
        </dgm:presLayoutVars>
      </dgm:prSet>
      <dgm:spPr/>
    </dgm:pt>
    <dgm:pt modelId="{4E6F6131-D111-41C3-8FAD-B62611C769F8}" type="pres">
      <dgm:prSet presAssocID="{6C15AA9C-1DEE-491B-A942-2D8BE1898AA6}" presName="comp1" presStyleCnt="0"/>
      <dgm:spPr/>
    </dgm:pt>
    <dgm:pt modelId="{9E9F781B-5D09-4B6F-9A53-FB474FDC2BAA}" type="pres">
      <dgm:prSet presAssocID="{6C15AA9C-1DEE-491B-A942-2D8BE1898AA6}" presName="circle1" presStyleLbl="node1" presStyleIdx="0" presStyleCnt="5"/>
      <dgm:spPr/>
    </dgm:pt>
    <dgm:pt modelId="{D8C4C1AA-F3FF-40AC-87D0-EC9096E9CCDD}" type="pres">
      <dgm:prSet presAssocID="{6C15AA9C-1DEE-491B-A942-2D8BE1898AA6}" presName="c1text" presStyleLbl="node1" presStyleIdx="0" presStyleCnt="5">
        <dgm:presLayoutVars>
          <dgm:bulletEnabled val="1"/>
        </dgm:presLayoutVars>
      </dgm:prSet>
      <dgm:spPr/>
    </dgm:pt>
    <dgm:pt modelId="{7D5BE111-3339-4B56-A3E3-D4C6AF14A50B}" type="pres">
      <dgm:prSet presAssocID="{6C15AA9C-1DEE-491B-A942-2D8BE1898AA6}" presName="comp2" presStyleCnt="0"/>
      <dgm:spPr/>
    </dgm:pt>
    <dgm:pt modelId="{3DBC04FD-F547-45F7-A18B-F138B62A2483}" type="pres">
      <dgm:prSet presAssocID="{6C15AA9C-1DEE-491B-A942-2D8BE1898AA6}" presName="circle2" presStyleLbl="node1" presStyleIdx="1" presStyleCnt="5"/>
      <dgm:spPr/>
    </dgm:pt>
    <dgm:pt modelId="{BF9CC342-C4F1-4FC8-87D0-BF2653556A75}" type="pres">
      <dgm:prSet presAssocID="{6C15AA9C-1DEE-491B-A942-2D8BE1898AA6}" presName="c2text" presStyleLbl="node1" presStyleIdx="1" presStyleCnt="5">
        <dgm:presLayoutVars>
          <dgm:bulletEnabled val="1"/>
        </dgm:presLayoutVars>
      </dgm:prSet>
      <dgm:spPr/>
    </dgm:pt>
    <dgm:pt modelId="{D84BE6EA-E5BD-4EEA-94A8-0C562D07455D}" type="pres">
      <dgm:prSet presAssocID="{6C15AA9C-1DEE-491B-A942-2D8BE1898AA6}" presName="comp3" presStyleCnt="0"/>
      <dgm:spPr/>
    </dgm:pt>
    <dgm:pt modelId="{A4F9EFB4-D9DB-48C2-9012-4EC3060F6532}" type="pres">
      <dgm:prSet presAssocID="{6C15AA9C-1DEE-491B-A942-2D8BE1898AA6}" presName="circle3" presStyleLbl="node1" presStyleIdx="2" presStyleCnt="5"/>
      <dgm:spPr/>
    </dgm:pt>
    <dgm:pt modelId="{7C921FAB-29E2-4C57-BBBE-8EE335BA1B1C}" type="pres">
      <dgm:prSet presAssocID="{6C15AA9C-1DEE-491B-A942-2D8BE1898AA6}" presName="c3text" presStyleLbl="node1" presStyleIdx="2" presStyleCnt="5">
        <dgm:presLayoutVars>
          <dgm:bulletEnabled val="1"/>
        </dgm:presLayoutVars>
      </dgm:prSet>
      <dgm:spPr/>
    </dgm:pt>
    <dgm:pt modelId="{660B37C2-0B9D-4561-A1F8-B7F52F2F9369}" type="pres">
      <dgm:prSet presAssocID="{6C15AA9C-1DEE-491B-A942-2D8BE1898AA6}" presName="comp4" presStyleCnt="0"/>
      <dgm:spPr/>
    </dgm:pt>
    <dgm:pt modelId="{885D0854-E269-40B5-8622-6B28E205FC82}" type="pres">
      <dgm:prSet presAssocID="{6C15AA9C-1DEE-491B-A942-2D8BE1898AA6}" presName="circle4" presStyleLbl="node1" presStyleIdx="3" presStyleCnt="5"/>
      <dgm:spPr/>
    </dgm:pt>
    <dgm:pt modelId="{F7753BDE-8C4A-43D3-B28E-171FC7BFB0AA}" type="pres">
      <dgm:prSet presAssocID="{6C15AA9C-1DEE-491B-A942-2D8BE1898AA6}" presName="c4text" presStyleLbl="node1" presStyleIdx="3" presStyleCnt="5">
        <dgm:presLayoutVars>
          <dgm:bulletEnabled val="1"/>
        </dgm:presLayoutVars>
      </dgm:prSet>
      <dgm:spPr/>
    </dgm:pt>
    <dgm:pt modelId="{5FCB25A1-7CE4-46A9-9F37-428363255107}" type="pres">
      <dgm:prSet presAssocID="{6C15AA9C-1DEE-491B-A942-2D8BE1898AA6}" presName="comp5" presStyleCnt="0"/>
      <dgm:spPr/>
    </dgm:pt>
    <dgm:pt modelId="{FF3FF858-7805-4BE0-879E-AF6AEA7B0939}" type="pres">
      <dgm:prSet presAssocID="{6C15AA9C-1DEE-491B-A942-2D8BE1898AA6}" presName="circle5" presStyleLbl="node1" presStyleIdx="4" presStyleCnt="5"/>
      <dgm:spPr/>
    </dgm:pt>
    <dgm:pt modelId="{7EE9BAB5-648A-450E-A8F7-8055E31E6FF2}" type="pres">
      <dgm:prSet presAssocID="{6C15AA9C-1DEE-491B-A942-2D8BE1898AA6}" presName="c5text" presStyleLbl="node1" presStyleIdx="4" presStyleCnt="5">
        <dgm:presLayoutVars>
          <dgm:bulletEnabled val="1"/>
        </dgm:presLayoutVars>
      </dgm:prSet>
      <dgm:spPr/>
    </dgm:pt>
  </dgm:ptLst>
  <dgm:cxnLst>
    <dgm:cxn modelId="{868A8F02-616B-4595-9C3C-CCE617854E4D}" srcId="{6C15AA9C-1DEE-491B-A942-2D8BE1898AA6}" destId="{4E47E00C-820C-4C50-A3AD-0DD3CF297148}" srcOrd="0" destOrd="0" parTransId="{7B2D7801-5F9D-4F3A-82BE-06AC3473A9D2}" sibTransId="{D1708B09-CA98-47AD-AD2A-AE72987937B7}"/>
    <dgm:cxn modelId="{23833F1C-CE02-40C3-9AF0-571A026300C6}" type="presOf" srcId="{FF609CB1-C157-4820-8421-2FF41F1195C9}" destId="{FF3FF858-7805-4BE0-879E-AF6AEA7B0939}" srcOrd="0" destOrd="0" presId="urn:microsoft.com/office/officeart/2005/8/layout/venn2"/>
    <dgm:cxn modelId="{306CA127-42AB-473C-8B1F-B923543A0B03}" type="presOf" srcId="{67337B6C-5871-40C0-8A6D-09C8BB80C8B4}" destId="{F7753BDE-8C4A-43D3-B28E-171FC7BFB0AA}" srcOrd="1" destOrd="0" presId="urn:microsoft.com/office/officeart/2005/8/layout/venn2"/>
    <dgm:cxn modelId="{78208935-76B4-4305-86B0-A7AB54CD7A2B}" type="presOf" srcId="{4E47E00C-820C-4C50-A3AD-0DD3CF297148}" destId="{D8C4C1AA-F3FF-40AC-87D0-EC9096E9CCDD}" srcOrd="1" destOrd="0" presId="urn:microsoft.com/office/officeart/2005/8/layout/venn2"/>
    <dgm:cxn modelId="{9958B76F-CB6D-4145-A17D-7D1D3A43739C}" type="presOf" srcId="{4E47E00C-820C-4C50-A3AD-0DD3CF297148}" destId="{9E9F781B-5D09-4B6F-9A53-FB474FDC2BAA}" srcOrd="0" destOrd="0" presId="urn:microsoft.com/office/officeart/2005/8/layout/venn2"/>
    <dgm:cxn modelId="{B5B8AF51-6B1F-4BFE-AC27-B594F375CF24}" srcId="{6C15AA9C-1DEE-491B-A942-2D8BE1898AA6}" destId="{FF609CB1-C157-4820-8421-2FF41F1195C9}" srcOrd="4" destOrd="0" parTransId="{901E4DEB-5E6E-4259-84AE-32337E1601FF}" sibTransId="{379CACA1-5639-4B0B-949C-3DB428D5A957}"/>
    <dgm:cxn modelId="{93ABB47E-5C5A-42BB-B467-504C3D803F5E}" type="presOf" srcId="{FF609CB1-C157-4820-8421-2FF41F1195C9}" destId="{7EE9BAB5-648A-450E-A8F7-8055E31E6FF2}" srcOrd="1" destOrd="0" presId="urn:microsoft.com/office/officeart/2005/8/layout/venn2"/>
    <dgm:cxn modelId="{3C63A98D-3E79-45A2-83C3-15B93AF2233C}" type="presOf" srcId="{6C15AA9C-1DEE-491B-A942-2D8BE1898AA6}" destId="{F783DB5E-6034-47AA-9804-967B6EB459A9}" srcOrd="0" destOrd="0" presId="urn:microsoft.com/office/officeart/2005/8/layout/venn2"/>
    <dgm:cxn modelId="{A0947CA3-6F42-4039-93CC-DC199ED4FA27}" srcId="{6C15AA9C-1DEE-491B-A942-2D8BE1898AA6}" destId="{67337B6C-5871-40C0-8A6D-09C8BB80C8B4}" srcOrd="3" destOrd="0" parTransId="{1231C0DE-6544-4679-9C77-B1AE63D61E2E}" sibTransId="{AD909E32-42FB-405B-9BE6-C7381D154B54}"/>
    <dgm:cxn modelId="{F62D3CA5-565D-4AF6-AC01-662D58F9A450}" type="presOf" srcId="{2211EF1E-2865-47A5-B110-F7AD8B22F14F}" destId="{BF9CC342-C4F1-4FC8-87D0-BF2653556A75}" srcOrd="1" destOrd="0" presId="urn:microsoft.com/office/officeart/2005/8/layout/venn2"/>
    <dgm:cxn modelId="{204BFECD-70C8-474A-BD9F-DD70A5C58033}" type="presOf" srcId="{2211EF1E-2865-47A5-B110-F7AD8B22F14F}" destId="{3DBC04FD-F547-45F7-A18B-F138B62A2483}" srcOrd="0" destOrd="0" presId="urn:microsoft.com/office/officeart/2005/8/layout/venn2"/>
    <dgm:cxn modelId="{504A9AE0-CCA8-498A-8B50-1A7FA74CF9B6}" type="presOf" srcId="{67337B6C-5871-40C0-8A6D-09C8BB80C8B4}" destId="{885D0854-E269-40B5-8622-6B28E205FC82}" srcOrd="0" destOrd="0" presId="urn:microsoft.com/office/officeart/2005/8/layout/venn2"/>
    <dgm:cxn modelId="{DB2FA4E7-9360-4528-9DF6-58ED451FE941}" type="presOf" srcId="{D51D220F-0587-4D56-B5B4-CD4A0CB86960}" destId="{A4F9EFB4-D9DB-48C2-9012-4EC3060F6532}" srcOrd="0" destOrd="0" presId="urn:microsoft.com/office/officeart/2005/8/layout/venn2"/>
    <dgm:cxn modelId="{5A3DACE8-DDB4-4CED-8B6D-FCEAA090D760}" srcId="{6C15AA9C-1DEE-491B-A942-2D8BE1898AA6}" destId="{D51D220F-0587-4D56-B5B4-CD4A0CB86960}" srcOrd="2" destOrd="0" parTransId="{52A8A6CA-D2B4-43F0-9C5C-64B0AEBE77D2}" sibTransId="{3E043CAD-CE6C-4AEF-BA09-9A0BD8C79CDE}"/>
    <dgm:cxn modelId="{4C5A1AEB-97E5-44FA-BA3B-DA20E8FB4C40}" srcId="{6C15AA9C-1DEE-491B-A942-2D8BE1898AA6}" destId="{2211EF1E-2865-47A5-B110-F7AD8B22F14F}" srcOrd="1" destOrd="0" parTransId="{73A4D493-D935-441D-B6A4-5D58800B57F5}" sibTransId="{5C024615-7007-45C2-8258-D488B17B91C6}"/>
    <dgm:cxn modelId="{58FB30EC-1100-4977-9CCE-8C8AAD30E75C}" type="presOf" srcId="{D51D220F-0587-4D56-B5B4-CD4A0CB86960}" destId="{7C921FAB-29E2-4C57-BBBE-8EE335BA1B1C}" srcOrd="1" destOrd="0" presId="urn:microsoft.com/office/officeart/2005/8/layout/venn2"/>
    <dgm:cxn modelId="{28FA0C0A-58FE-4C70-8DAE-A7DF2C02063E}" type="presParOf" srcId="{F783DB5E-6034-47AA-9804-967B6EB459A9}" destId="{4E6F6131-D111-41C3-8FAD-B62611C769F8}" srcOrd="0" destOrd="0" presId="urn:microsoft.com/office/officeart/2005/8/layout/venn2"/>
    <dgm:cxn modelId="{BD5C38BC-EB4F-44F2-8129-11DFCE069B84}" type="presParOf" srcId="{4E6F6131-D111-41C3-8FAD-B62611C769F8}" destId="{9E9F781B-5D09-4B6F-9A53-FB474FDC2BAA}" srcOrd="0" destOrd="0" presId="urn:microsoft.com/office/officeart/2005/8/layout/venn2"/>
    <dgm:cxn modelId="{944CD895-94DD-4889-8ED8-F573C0923AD4}" type="presParOf" srcId="{4E6F6131-D111-41C3-8FAD-B62611C769F8}" destId="{D8C4C1AA-F3FF-40AC-87D0-EC9096E9CCDD}" srcOrd="1" destOrd="0" presId="urn:microsoft.com/office/officeart/2005/8/layout/venn2"/>
    <dgm:cxn modelId="{7120BD1D-BB7C-4F64-AF06-3ED3801A0DE5}" type="presParOf" srcId="{F783DB5E-6034-47AA-9804-967B6EB459A9}" destId="{7D5BE111-3339-4B56-A3E3-D4C6AF14A50B}" srcOrd="1" destOrd="0" presId="urn:microsoft.com/office/officeart/2005/8/layout/venn2"/>
    <dgm:cxn modelId="{23D27585-E16E-4064-B8E1-D61F87DD5AD2}" type="presParOf" srcId="{7D5BE111-3339-4B56-A3E3-D4C6AF14A50B}" destId="{3DBC04FD-F547-45F7-A18B-F138B62A2483}" srcOrd="0" destOrd="0" presId="urn:microsoft.com/office/officeart/2005/8/layout/venn2"/>
    <dgm:cxn modelId="{59E3B7A0-E779-4F45-B2D5-23C1CB194961}" type="presParOf" srcId="{7D5BE111-3339-4B56-A3E3-D4C6AF14A50B}" destId="{BF9CC342-C4F1-4FC8-87D0-BF2653556A75}" srcOrd="1" destOrd="0" presId="urn:microsoft.com/office/officeart/2005/8/layout/venn2"/>
    <dgm:cxn modelId="{52E374A7-B923-4763-A5BD-1B08C652122E}" type="presParOf" srcId="{F783DB5E-6034-47AA-9804-967B6EB459A9}" destId="{D84BE6EA-E5BD-4EEA-94A8-0C562D07455D}" srcOrd="2" destOrd="0" presId="urn:microsoft.com/office/officeart/2005/8/layout/venn2"/>
    <dgm:cxn modelId="{5C6DA3BA-CEA4-4E95-9EF4-7CE5C3E7B9D0}" type="presParOf" srcId="{D84BE6EA-E5BD-4EEA-94A8-0C562D07455D}" destId="{A4F9EFB4-D9DB-48C2-9012-4EC3060F6532}" srcOrd="0" destOrd="0" presId="urn:microsoft.com/office/officeart/2005/8/layout/venn2"/>
    <dgm:cxn modelId="{675537BF-0D83-4BEB-BFB3-7E9E3957F23A}" type="presParOf" srcId="{D84BE6EA-E5BD-4EEA-94A8-0C562D07455D}" destId="{7C921FAB-29E2-4C57-BBBE-8EE335BA1B1C}" srcOrd="1" destOrd="0" presId="urn:microsoft.com/office/officeart/2005/8/layout/venn2"/>
    <dgm:cxn modelId="{B07A4E4B-1F2D-4141-B8D3-466C4D583B2E}" type="presParOf" srcId="{F783DB5E-6034-47AA-9804-967B6EB459A9}" destId="{660B37C2-0B9D-4561-A1F8-B7F52F2F9369}" srcOrd="3" destOrd="0" presId="urn:microsoft.com/office/officeart/2005/8/layout/venn2"/>
    <dgm:cxn modelId="{FF730A71-4B47-48E2-88BF-F7B881692459}" type="presParOf" srcId="{660B37C2-0B9D-4561-A1F8-B7F52F2F9369}" destId="{885D0854-E269-40B5-8622-6B28E205FC82}" srcOrd="0" destOrd="0" presId="urn:microsoft.com/office/officeart/2005/8/layout/venn2"/>
    <dgm:cxn modelId="{1B3EECB2-D72B-4D32-AC6E-9008CBFB96AB}" type="presParOf" srcId="{660B37C2-0B9D-4561-A1F8-B7F52F2F9369}" destId="{F7753BDE-8C4A-43D3-B28E-171FC7BFB0AA}" srcOrd="1" destOrd="0" presId="urn:microsoft.com/office/officeart/2005/8/layout/venn2"/>
    <dgm:cxn modelId="{C13AF6CD-9895-4AD4-81D9-9275D3A1E8AC}" type="presParOf" srcId="{F783DB5E-6034-47AA-9804-967B6EB459A9}" destId="{5FCB25A1-7CE4-46A9-9F37-428363255107}" srcOrd="4" destOrd="0" presId="urn:microsoft.com/office/officeart/2005/8/layout/venn2"/>
    <dgm:cxn modelId="{6FF6E3C6-CE58-48B3-8F71-07EF8F117E83}" type="presParOf" srcId="{5FCB25A1-7CE4-46A9-9F37-428363255107}" destId="{FF3FF858-7805-4BE0-879E-AF6AEA7B0939}" srcOrd="0" destOrd="0" presId="urn:microsoft.com/office/officeart/2005/8/layout/venn2"/>
    <dgm:cxn modelId="{15A2DEDD-E2F0-47DC-9F3B-AA441F9BFFFF}" type="presParOf" srcId="{5FCB25A1-7CE4-46A9-9F37-428363255107}" destId="{7EE9BAB5-648A-450E-A8F7-8055E31E6FF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17081E-E9BC-46BF-84E6-95835D670C0A}" type="doc">
      <dgm:prSet loTypeId="urn:microsoft.com/office/officeart/2005/8/layout/target3" loCatId="relationship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997FE629-BF28-408B-A7F2-FD51F751EBD4}">
      <dgm:prSet/>
      <dgm:spPr/>
      <dgm:t>
        <a:bodyPr/>
        <a:lstStyle/>
        <a:p>
          <a:r>
            <a:rPr lang="it-IT" dirty="0"/>
            <a:t>ICSID CONVENTION</a:t>
          </a:r>
        </a:p>
      </dgm:t>
    </dgm:pt>
    <dgm:pt modelId="{D77EEFCE-22A8-4C4E-8C5C-1148D445201F}" type="parTrans" cxnId="{82C23412-7591-47E1-9046-1578DE2F6A8A}">
      <dgm:prSet/>
      <dgm:spPr/>
      <dgm:t>
        <a:bodyPr/>
        <a:lstStyle/>
        <a:p>
          <a:endParaRPr lang="it-IT"/>
        </a:p>
      </dgm:t>
    </dgm:pt>
    <dgm:pt modelId="{B5EECD7E-7927-4090-B783-409AC5E64E18}" type="sibTrans" cxnId="{82C23412-7591-47E1-9046-1578DE2F6A8A}">
      <dgm:prSet/>
      <dgm:spPr/>
      <dgm:t>
        <a:bodyPr/>
        <a:lstStyle/>
        <a:p>
          <a:endParaRPr lang="it-IT"/>
        </a:p>
      </dgm:t>
    </dgm:pt>
    <dgm:pt modelId="{BB0B5C2E-45E2-4586-871D-C2E62FF97848}" type="pres">
      <dgm:prSet presAssocID="{1B17081E-E9BC-46BF-84E6-95835D670C0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2BE24EB-FCA8-4055-B352-0BEAA3328E75}" type="pres">
      <dgm:prSet presAssocID="{997FE629-BF28-408B-A7F2-FD51F751EBD4}" presName="circle1" presStyleLbl="node1" presStyleIdx="0" presStyleCnt="1"/>
      <dgm:spPr/>
    </dgm:pt>
    <dgm:pt modelId="{D7F4692B-8906-4E88-A987-391A7D677902}" type="pres">
      <dgm:prSet presAssocID="{997FE629-BF28-408B-A7F2-FD51F751EBD4}" presName="space" presStyleCnt="0"/>
      <dgm:spPr/>
    </dgm:pt>
    <dgm:pt modelId="{7927C6A7-8BDD-4221-B1CF-FA716256EE6D}" type="pres">
      <dgm:prSet presAssocID="{997FE629-BF28-408B-A7F2-FD51F751EBD4}" presName="rect1" presStyleLbl="alignAcc1" presStyleIdx="0" presStyleCnt="1"/>
      <dgm:spPr/>
    </dgm:pt>
    <dgm:pt modelId="{DC977971-BD4E-4D2B-997C-C35C7BBD0C13}" type="pres">
      <dgm:prSet presAssocID="{997FE629-BF28-408B-A7F2-FD51F751EBD4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82C23412-7591-47E1-9046-1578DE2F6A8A}" srcId="{1B17081E-E9BC-46BF-84E6-95835D670C0A}" destId="{997FE629-BF28-408B-A7F2-FD51F751EBD4}" srcOrd="0" destOrd="0" parTransId="{D77EEFCE-22A8-4C4E-8C5C-1148D445201F}" sibTransId="{B5EECD7E-7927-4090-B783-409AC5E64E18}"/>
    <dgm:cxn modelId="{6990911F-D7C0-4267-9FCC-191C1B2C5CF3}" type="presOf" srcId="{997FE629-BF28-408B-A7F2-FD51F751EBD4}" destId="{DC977971-BD4E-4D2B-997C-C35C7BBD0C13}" srcOrd="1" destOrd="0" presId="urn:microsoft.com/office/officeart/2005/8/layout/target3"/>
    <dgm:cxn modelId="{D267D0A2-6D01-4238-A988-2C5CD722F2EC}" type="presOf" srcId="{997FE629-BF28-408B-A7F2-FD51F751EBD4}" destId="{7927C6A7-8BDD-4221-B1CF-FA716256EE6D}" srcOrd="0" destOrd="0" presId="urn:microsoft.com/office/officeart/2005/8/layout/target3"/>
    <dgm:cxn modelId="{380CFCDC-025C-4A25-95B8-41C7128DB88E}" type="presOf" srcId="{1B17081E-E9BC-46BF-84E6-95835D670C0A}" destId="{BB0B5C2E-45E2-4586-871D-C2E62FF97848}" srcOrd="0" destOrd="0" presId="urn:microsoft.com/office/officeart/2005/8/layout/target3"/>
    <dgm:cxn modelId="{F12A3260-5229-4721-B365-1E3589C0E34D}" type="presParOf" srcId="{BB0B5C2E-45E2-4586-871D-C2E62FF97848}" destId="{F2BE24EB-FCA8-4055-B352-0BEAA3328E75}" srcOrd="0" destOrd="0" presId="urn:microsoft.com/office/officeart/2005/8/layout/target3"/>
    <dgm:cxn modelId="{7684AB83-3932-445A-9374-D2273C378E48}" type="presParOf" srcId="{BB0B5C2E-45E2-4586-871D-C2E62FF97848}" destId="{D7F4692B-8906-4E88-A987-391A7D677902}" srcOrd="1" destOrd="0" presId="urn:microsoft.com/office/officeart/2005/8/layout/target3"/>
    <dgm:cxn modelId="{F1E3CA70-996E-4694-AADF-30C090944F4A}" type="presParOf" srcId="{BB0B5C2E-45E2-4586-871D-C2E62FF97848}" destId="{7927C6A7-8BDD-4221-B1CF-FA716256EE6D}" srcOrd="2" destOrd="0" presId="urn:microsoft.com/office/officeart/2005/8/layout/target3"/>
    <dgm:cxn modelId="{B190840C-A4B2-4D70-A682-68605224F294}" type="presParOf" srcId="{BB0B5C2E-45E2-4586-871D-C2E62FF97848}" destId="{DC977971-BD4E-4D2B-997C-C35C7BBD0C13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793488-05AB-470E-9C6C-751CD60A30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E569F39-D7F2-4CFB-9668-55EEC729F8F2}">
      <dgm:prSet custT="1"/>
      <dgm:spPr/>
      <dgm:t>
        <a:bodyPr/>
        <a:lstStyle/>
        <a:p>
          <a:pPr algn="ctr"/>
          <a:r>
            <a:rPr lang="it-IT" sz="2800" dirty="0"/>
            <a:t>ARTICLE 36:</a:t>
          </a:r>
        </a:p>
      </dgm:t>
    </dgm:pt>
    <dgm:pt modelId="{CDCB81E0-E929-4EFB-ACD6-23B687690938}" type="parTrans" cxnId="{0649CE2C-1F47-439A-8A32-8EB55178B363}">
      <dgm:prSet/>
      <dgm:spPr/>
      <dgm:t>
        <a:bodyPr/>
        <a:lstStyle/>
        <a:p>
          <a:endParaRPr lang="it-IT"/>
        </a:p>
      </dgm:t>
    </dgm:pt>
    <dgm:pt modelId="{B508C3D6-507E-4B8A-B2F6-8FF0D083FF18}" type="sibTrans" cxnId="{0649CE2C-1F47-439A-8A32-8EB55178B363}">
      <dgm:prSet/>
      <dgm:spPr/>
      <dgm:t>
        <a:bodyPr/>
        <a:lstStyle/>
        <a:p>
          <a:endParaRPr lang="it-IT"/>
        </a:p>
      </dgm:t>
    </dgm:pt>
    <dgm:pt modelId="{470C1CCD-D09D-4762-A6E1-95F11C7C57FD}">
      <dgm:prSet/>
      <dgm:spPr/>
      <dgm:t>
        <a:bodyPr/>
        <a:lstStyle/>
        <a:p>
          <a:r>
            <a:rPr lang="en-US" dirty="0"/>
            <a:t>Request for arbitration in writing to the Secretary-General </a:t>
          </a:r>
          <a:endParaRPr lang="it-IT" dirty="0"/>
        </a:p>
      </dgm:t>
    </dgm:pt>
    <dgm:pt modelId="{01841C1B-8945-4AEE-AED6-05CFDE59CE98}" type="parTrans" cxnId="{131DAC33-5E75-4CA2-BE0E-5AE93885FF07}">
      <dgm:prSet/>
      <dgm:spPr/>
      <dgm:t>
        <a:bodyPr/>
        <a:lstStyle/>
        <a:p>
          <a:endParaRPr lang="it-IT"/>
        </a:p>
      </dgm:t>
    </dgm:pt>
    <dgm:pt modelId="{37935CC2-0F06-4E6D-9A78-43F4462926BA}" type="sibTrans" cxnId="{131DAC33-5E75-4CA2-BE0E-5AE93885FF07}">
      <dgm:prSet/>
      <dgm:spPr/>
      <dgm:t>
        <a:bodyPr/>
        <a:lstStyle/>
        <a:p>
          <a:endParaRPr lang="it-IT"/>
        </a:p>
      </dgm:t>
    </dgm:pt>
    <dgm:pt modelId="{57940211-765A-422F-B426-52F4BA6AF30E}">
      <dgm:prSet/>
      <dgm:spPr/>
      <dgm:t>
        <a:bodyPr/>
        <a:lstStyle/>
        <a:p>
          <a:r>
            <a:rPr lang="en-US" dirty="0"/>
            <a:t>Information about the dispute, the parties and their consent to arbitration</a:t>
          </a:r>
          <a:endParaRPr lang="it-IT" dirty="0"/>
        </a:p>
      </dgm:t>
    </dgm:pt>
    <dgm:pt modelId="{E592D1CF-A661-471F-A3C6-8827FC0FA275}" type="parTrans" cxnId="{0C2351BF-C0CB-4DB2-BA6D-5E41AD114F3A}">
      <dgm:prSet/>
      <dgm:spPr/>
      <dgm:t>
        <a:bodyPr/>
        <a:lstStyle/>
        <a:p>
          <a:endParaRPr lang="it-IT"/>
        </a:p>
      </dgm:t>
    </dgm:pt>
    <dgm:pt modelId="{2A3261AC-0A69-4E74-BD63-5DDB4C7843EF}" type="sibTrans" cxnId="{0C2351BF-C0CB-4DB2-BA6D-5E41AD114F3A}">
      <dgm:prSet/>
      <dgm:spPr/>
      <dgm:t>
        <a:bodyPr/>
        <a:lstStyle/>
        <a:p>
          <a:endParaRPr lang="it-IT"/>
        </a:p>
      </dgm:t>
    </dgm:pt>
    <dgm:pt modelId="{66DCA39F-68EF-4AF4-BFAC-73ABB6AFCE1B}">
      <dgm:prSet/>
      <dgm:spPr/>
      <dgm:t>
        <a:bodyPr/>
        <a:lstStyle/>
        <a:p>
          <a:r>
            <a:rPr lang="en-US" dirty="0"/>
            <a:t>The request is registered, unless the dispute is manifestly outside the ICISD jurisdiction </a:t>
          </a:r>
          <a:endParaRPr lang="it-IT" dirty="0"/>
        </a:p>
      </dgm:t>
    </dgm:pt>
    <dgm:pt modelId="{2E3E09F6-3884-414C-A5DB-0679CD2341E8}" type="parTrans" cxnId="{529E509D-BE11-4E8F-A1AB-A501C119F55E}">
      <dgm:prSet/>
      <dgm:spPr/>
      <dgm:t>
        <a:bodyPr/>
        <a:lstStyle/>
        <a:p>
          <a:endParaRPr lang="it-IT"/>
        </a:p>
      </dgm:t>
    </dgm:pt>
    <dgm:pt modelId="{B75C076B-9EA9-4D3B-AE3C-6A8B608ADD06}" type="sibTrans" cxnId="{529E509D-BE11-4E8F-A1AB-A501C119F55E}">
      <dgm:prSet/>
      <dgm:spPr/>
      <dgm:t>
        <a:bodyPr/>
        <a:lstStyle/>
        <a:p>
          <a:endParaRPr lang="it-IT"/>
        </a:p>
      </dgm:t>
    </dgm:pt>
    <dgm:pt modelId="{751858DB-0170-4BC6-BCA8-BAF18543D57C}" type="pres">
      <dgm:prSet presAssocID="{A4793488-05AB-470E-9C6C-751CD60A30F5}" presName="linear" presStyleCnt="0">
        <dgm:presLayoutVars>
          <dgm:animLvl val="lvl"/>
          <dgm:resizeHandles val="exact"/>
        </dgm:presLayoutVars>
      </dgm:prSet>
      <dgm:spPr/>
    </dgm:pt>
    <dgm:pt modelId="{B995F934-6FC8-4BAA-9D56-C9EE5601D32B}" type="pres">
      <dgm:prSet presAssocID="{8E569F39-D7F2-4CFB-9668-55EEC729F8F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10C3F33-C016-4640-932D-3C2DAF8FAAE3}" type="pres">
      <dgm:prSet presAssocID="{B508C3D6-507E-4B8A-B2F6-8FF0D083FF18}" presName="spacer" presStyleCnt="0"/>
      <dgm:spPr/>
    </dgm:pt>
    <dgm:pt modelId="{95FC64C3-82FA-4FFA-A052-A8F886F48F48}" type="pres">
      <dgm:prSet presAssocID="{470C1CCD-D09D-4762-A6E1-95F11C7C57F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95BF585-B7BD-4B90-A1E8-956197ABBFA1}" type="pres">
      <dgm:prSet presAssocID="{37935CC2-0F06-4E6D-9A78-43F4462926BA}" presName="spacer" presStyleCnt="0"/>
      <dgm:spPr/>
    </dgm:pt>
    <dgm:pt modelId="{04C4D454-CA20-49F4-B6DA-895CC38A0ED6}" type="pres">
      <dgm:prSet presAssocID="{57940211-765A-422F-B426-52F4BA6AF30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ECEADE3-841C-4948-8DF6-C65C8D1E2A10}" type="pres">
      <dgm:prSet presAssocID="{2A3261AC-0A69-4E74-BD63-5DDB4C7843EF}" presName="spacer" presStyleCnt="0"/>
      <dgm:spPr/>
    </dgm:pt>
    <dgm:pt modelId="{7B74B25D-EB84-4A96-B029-B551E607C7A8}" type="pres">
      <dgm:prSet presAssocID="{66DCA39F-68EF-4AF4-BFAC-73ABB6AFCE1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1818727-492E-4E63-8E17-D237501BB049}" type="presOf" srcId="{A4793488-05AB-470E-9C6C-751CD60A30F5}" destId="{751858DB-0170-4BC6-BCA8-BAF18543D57C}" srcOrd="0" destOrd="0" presId="urn:microsoft.com/office/officeart/2005/8/layout/vList2"/>
    <dgm:cxn modelId="{0649CE2C-1F47-439A-8A32-8EB55178B363}" srcId="{A4793488-05AB-470E-9C6C-751CD60A30F5}" destId="{8E569F39-D7F2-4CFB-9668-55EEC729F8F2}" srcOrd="0" destOrd="0" parTransId="{CDCB81E0-E929-4EFB-ACD6-23B687690938}" sibTransId="{B508C3D6-507E-4B8A-B2F6-8FF0D083FF18}"/>
    <dgm:cxn modelId="{8C619B2D-C003-4F30-98C7-7B85FE1E32AD}" type="presOf" srcId="{66DCA39F-68EF-4AF4-BFAC-73ABB6AFCE1B}" destId="{7B74B25D-EB84-4A96-B029-B551E607C7A8}" srcOrd="0" destOrd="0" presId="urn:microsoft.com/office/officeart/2005/8/layout/vList2"/>
    <dgm:cxn modelId="{131DAC33-5E75-4CA2-BE0E-5AE93885FF07}" srcId="{A4793488-05AB-470E-9C6C-751CD60A30F5}" destId="{470C1CCD-D09D-4762-A6E1-95F11C7C57FD}" srcOrd="1" destOrd="0" parTransId="{01841C1B-8945-4AEE-AED6-05CFDE59CE98}" sibTransId="{37935CC2-0F06-4E6D-9A78-43F4462926BA}"/>
    <dgm:cxn modelId="{1803A83F-0B95-4E40-8EF0-96D07F9D2A24}" type="presOf" srcId="{57940211-765A-422F-B426-52F4BA6AF30E}" destId="{04C4D454-CA20-49F4-B6DA-895CC38A0ED6}" srcOrd="0" destOrd="0" presId="urn:microsoft.com/office/officeart/2005/8/layout/vList2"/>
    <dgm:cxn modelId="{529E509D-BE11-4E8F-A1AB-A501C119F55E}" srcId="{A4793488-05AB-470E-9C6C-751CD60A30F5}" destId="{66DCA39F-68EF-4AF4-BFAC-73ABB6AFCE1B}" srcOrd="3" destOrd="0" parTransId="{2E3E09F6-3884-414C-A5DB-0679CD2341E8}" sibTransId="{B75C076B-9EA9-4D3B-AE3C-6A8B608ADD06}"/>
    <dgm:cxn modelId="{AE2CCA9E-7083-4683-82D7-47B1CAFA73B1}" type="presOf" srcId="{8E569F39-D7F2-4CFB-9668-55EEC729F8F2}" destId="{B995F934-6FC8-4BAA-9D56-C9EE5601D32B}" srcOrd="0" destOrd="0" presId="urn:microsoft.com/office/officeart/2005/8/layout/vList2"/>
    <dgm:cxn modelId="{0C2351BF-C0CB-4DB2-BA6D-5E41AD114F3A}" srcId="{A4793488-05AB-470E-9C6C-751CD60A30F5}" destId="{57940211-765A-422F-B426-52F4BA6AF30E}" srcOrd="2" destOrd="0" parTransId="{E592D1CF-A661-471F-A3C6-8827FC0FA275}" sibTransId="{2A3261AC-0A69-4E74-BD63-5DDB4C7843EF}"/>
    <dgm:cxn modelId="{E416B0D8-C8A7-4713-8AEC-DDE6DE7F759A}" type="presOf" srcId="{470C1CCD-D09D-4762-A6E1-95F11C7C57FD}" destId="{95FC64C3-82FA-4FFA-A052-A8F886F48F48}" srcOrd="0" destOrd="0" presId="urn:microsoft.com/office/officeart/2005/8/layout/vList2"/>
    <dgm:cxn modelId="{0E1DAB97-6725-4FE2-868F-0EC2E26C2495}" type="presParOf" srcId="{751858DB-0170-4BC6-BCA8-BAF18543D57C}" destId="{B995F934-6FC8-4BAA-9D56-C9EE5601D32B}" srcOrd="0" destOrd="0" presId="urn:microsoft.com/office/officeart/2005/8/layout/vList2"/>
    <dgm:cxn modelId="{317A556B-D831-410D-B059-A1F0C908A3C8}" type="presParOf" srcId="{751858DB-0170-4BC6-BCA8-BAF18543D57C}" destId="{C10C3F33-C016-4640-932D-3C2DAF8FAAE3}" srcOrd="1" destOrd="0" presId="urn:microsoft.com/office/officeart/2005/8/layout/vList2"/>
    <dgm:cxn modelId="{126993AB-4DB7-4E08-A976-5973303FF3ED}" type="presParOf" srcId="{751858DB-0170-4BC6-BCA8-BAF18543D57C}" destId="{95FC64C3-82FA-4FFA-A052-A8F886F48F48}" srcOrd="2" destOrd="0" presId="urn:microsoft.com/office/officeart/2005/8/layout/vList2"/>
    <dgm:cxn modelId="{019BDAAE-8FEC-4E4D-9D17-A616866E199E}" type="presParOf" srcId="{751858DB-0170-4BC6-BCA8-BAF18543D57C}" destId="{095BF585-B7BD-4B90-A1E8-956197ABBFA1}" srcOrd="3" destOrd="0" presId="urn:microsoft.com/office/officeart/2005/8/layout/vList2"/>
    <dgm:cxn modelId="{132FD737-91AC-48E6-B498-44E2164395F1}" type="presParOf" srcId="{751858DB-0170-4BC6-BCA8-BAF18543D57C}" destId="{04C4D454-CA20-49F4-B6DA-895CC38A0ED6}" srcOrd="4" destOrd="0" presId="urn:microsoft.com/office/officeart/2005/8/layout/vList2"/>
    <dgm:cxn modelId="{B436A47A-607B-4406-9DA6-91BC92FFC797}" type="presParOf" srcId="{751858DB-0170-4BC6-BCA8-BAF18543D57C}" destId="{2ECEADE3-841C-4948-8DF6-C65C8D1E2A10}" srcOrd="5" destOrd="0" presId="urn:microsoft.com/office/officeart/2005/8/layout/vList2"/>
    <dgm:cxn modelId="{A342768A-686B-4274-ADD0-F4906279B326}" type="presParOf" srcId="{751858DB-0170-4BC6-BCA8-BAF18543D57C}" destId="{7B74B25D-EB84-4A96-B029-B551E607C7A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15AA9C-1DEE-491B-A942-2D8BE1898AA6}" type="doc">
      <dgm:prSet loTypeId="urn:microsoft.com/office/officeart/2005/8/layout/venn2" loCatId="relationship" qsTypeId="urn:microsoft.com/office/officeart/2005/8/quickstyle/simple2" qsCatId="simple" csTypeId="urn:microsoft.com/office/officeart/2005/8/colors/accent2_3" csCatId="accent2" phldr="1"/>
      <dgm:spPr/>
    </dgm:pt>
    <dgm:pt modelId="{2211EF1E-2865-47A5-B110-F7AD8B22F14F}">
      <dgm:prSet phldrT="[Testo]" custT="1"/>
      <dgm:spPr>
        <a:solidFill>
          <a:schemeClr val="tx2"/>
        </a:solidFill>
      </dgm:spPr>
      <dgm:t>
        <a:bodyPr/>
        <a:lstStyle/>
        <a:p>
          <a:endParaRPr lang="it-IT" sz="2400" dirty="0"/>
        </a:p>
      </dgm:t>
    </dgm:pt>
    <dgm:pt modelId="{73A4D493-D935-441D-B6A4-5D58800B57F5}" type="parTrans" cxnId="{4C5A1AEB-97E5-44FA-BA3B-DA20E8FB4C40}">
      <dgm:prSet/>
      <dgm:spPr/>
      <dgm:t>
        <a:bodyPr/>
        <a:lstStyle/>
        <a:p>
          <a:endParaRPr lang="it-IT"/>
        </a:p>
      </dgm:t>
    </dgm:pt>
    <dgm:pt modelId="{5C024615-7007-45C2-8258-D488B17B91C6}" type="sibTrans" cxnId="{4C5A1AEB-97E5-44FA-BA3B-DA20E8FB4C40}">
      <dgm:prSet/>
      <dgm:spPr/>
      <dgm:t>
        <a:bodyPr/>
        <a:lstStyle/>
        <a:p>
          <a:endParaRPr lang="it-IT"/>
        </a:p>
      </dgm:t>
    </dgm:pt>
    <dgm:pt modelId="{D51D220F-0587-4D56-B5B4-CD4A0CB86960}">
      <dgm:prSet phldrT="[Testo]" custT="1"/>
      <dgm:spPr/>
      <dgm:t>
        <a:bodyPr/>
        <a:lstStyle/>
        <a:p>
          <a:endParaRPr lang="en-BZ" sz="1800" noProof="0" dirty="0"/>
        </a:p>
      </dgm:t>
    </dgm:pt>
    <dgm:pt modelId="{52A8A6CA-D2B4-43F0-9C5C-64B0AEBE77D2}" type="parTrans" cxnId="{5A3DACE8-DDB4-4CED-8B6D-FCEAA090D760}">
      <dgm:prSet/>
      <dgm:spPr/>
      <dgm:t>
        <a:bodyPr/>
        <a:lstStyle/>
        <a:p>
          <a:endParaRPr lang="it-IT"/>
        </a:p>
      </dgm:t>
    </dgm:pt>
    <dgm:pt modelId="{3E043CAD-CE6C-4AEF-BA09-9A0BD8C79CDE}" type="sibTrans" cxnId="{5A3DACE8-DDB4-4CED-8B6D-FCEAA090D760}">
      <dgm:prSet/>
      <dgm:spPr/>
      <dgm:t>
        <a:bodyPr/>
        <a:lstStyle/>
        <a:p>
          <a:endParaRPr lang="it-IT"/>
        </a:p>
      </dgm:t>
    </dgm:pt>
    <dgm:pt modelId="{67337B6C-5871-40C0-8A6D-09C8BB80C8B4}">
      <dgm:prSet phldrT="[Testo]" custT="1"/>
      <dgm:spPr/>
      <dgm:t>
        <a:bodyPr/>
        <a:lstStyle/>
        <a:p>
          <a:endParaRPr lang="en-BZ" sz="2000" noProof="0" dirty="0"/>
        </a:p>
      </dgm:t>
    </dgm:pt>
    <dgm:pt modelId="{1231C0DE-6544-4679-9C77-B1AE63D61E2E}" type="parTrans" cxnId="{A0947CA3-6F42-4039-93CC-DC199ED4FA27}">
      <dgm:prSet/>
      <dgm:spPr/>
      <dgm:t>
        <a:bodyPr/>
        <a:lstStyle/>
        <a:p>
          <a:endParaRPr lang="it-IT"/>
        </a:p>
      </dgm:t>
    </dgm:pt>
    <dgm:pt modelId="{AD909E32-42FB-405B-9BE6-C7381D154B54}" type="sibTrans" cxnId="{A0947CA3-6F42-4039-93CC-DC199ED4FA27}">
      <dgm:prSet/>
      <dgm:spPr/>
      <dgm:t>
        <a:bodyPr/>
        <a:lstStyle/>
        <a:p>
          <a:endParaRPr lang="it-IT"/>
        </a:p>
      </dgm:t>
    </dgm:pt>
    <dgm:pt modelId="{FF609CB1-C157-4820-8421-2FF41F1195C9}">
      <dgm:prSet phldrT="[Testo]" custT="1"/>
      <dgm:spPr/>
      <dgm:t>
        <a:bodyPr/>
        <a:lstStyle/>
        <a:p>
          <a:endParaRPr lang="en-BZ" sz="2000" noProof="0" dirty="0"/>
        </a:p>
      </dgm:t>
    </dgm:pt>
    <dgm:pt modelId="{901E4DEB-5E6E-4259-84AE-32337E1601FF}" type="parTrans" cxnId="{B5B8AF51-6B1F-4BFE-AC27-B594F375CF24}">
      <dgm:prSet/>
      <dgm:spPr/>
      <dgm:t>
        <a:bodyPr/>
        <a:lstStyle/>
        <a:p>
          <a:endParaRPr lang="it-IT"/>
        </a:p>
      </dgm:t>
    </dgm:pt>
    <dgm:pt modelId="{379CACA1-5639-4B0B-949C-3DB428D5A957}" type="sibTrans" cxnId="{B5B8AF51-6B1F-4BFE-AC27-B594F375CF24}">
      <dgm:prSet/>
      <dgm:spPr/>
      <dgm:t>
        <a:bodyPr/>
        <a:lstStyle/>
        <a:p>
          <a:endParaRPr lang="it-IT"/>
        </a:p>
      </dgm:t>
    </dgm:pt>
    <dgm:pt modelId="{4E47E00C-820C-4C50-A3AD-0DD3CF297148}">
      <dgm:prSet phldrT="[Testo]" custT="1"/>
      <dgm:spPr/>
      <dgm:t>
        <a:bodyPr/>
        <a:lstStyle/>
        <a:p>
          <a:pPr algn="ctr"/>
          <a:endParaRPr lang="en-BZ" sz="2000" noProof="0" dirty="0"/>
        </a:p>
      </dgm:t>
    </dgm:pt>
    <dgm:pt modelId="{D1708B09-CA98-47AD-AD2A-AE72987937B7}" type="sibTrans" cxnId="{868A8F02-616B-4595-9C3C-CCE617854E4D}">
      <dgm:prSet/>
      <dgm:spPr/>
      <dgm:t>
        <a:bodyPr/>
        <a:lstStyle/>
        <a:p>
          <a:endParaRPr lang="it-IT"/>
        </a:p>
      </dgm:t>
    </dgm:pt>
    <dgm:pt modelId="{7B2D7801-5F9D-4F3A-82BE-06AC3473A9D2}" type="parTrans" cxnId="{868A8F02-616B-4595-9C3C-CCE617854E4D}">
      <dgm:prSet/>
      <dgm:spPr/>
      <dgm:t>
        <a:bodyPr/>
        <a:lstStyle/>
        <a:p>
          <a:endParaRPr lang="it-IT"/>
        </a:p>
      </dgm:t>
    </dgm:pt>
    <dgm:pt modelId="{F783DB5E-6034-47AA-9804-967B6EB459A9}" type="pres">
      <dgm:prSet presAssocID="{6C15AA9C-1DEE-491B-A942-2D8BE1898AA6}" presName="Name0" presStyleCnt="0">
        <dgm:presLayoutVars>
          <dgm:chMax val="7"/>
          <dgm:resizeHandles val="exact"/>
        </dgm:presLayoutVars>
      </dgm:prSet>
      <dgm:spPr/>
    </dgm:pt>
    <dgm:pt modelId="{4E6F6131-D111-41C3-8FAD-B62611C769F8}" type="pres">
      <dgm:prSet presAssocID="{6C15AA9C-1DEE-491B-A942-2D8BE1898AA6}" presName="comp1" presStyleCnt="0"/>
      <dgm:spPr/>
    </dgm:pt>
    <dgm:pt modelId="{9E9F781B-5D09-4B6F-9A53-FB474FDC2BAA}" type="pres">
      <dgm:prSet presAssocID="{6C15AA9C-1DEE-491B-A942-2D8BE1898AA6}" presName="circle1" presStyleLbl="node1" presStyleIdx="0" presStyleCnt="5"/>
      <dgm:spPr/>
    </dgm:pt>
    <dgm:pt modelId="{D8C4C1AA-F3FF-40AC-87D0-EC9096E9CCDD}" type="pres">
      <dgm:prSet presAssocID="{6C15AA9C-1DEE-491B-A942-2D8BE1898AA6}" presName="c1text" presStyleLbl="node1" presStyleIdx="0" presStyleCnt="5">
        <dgm:presLayoutVars>
          <dgm:bulletEnabled val="1"/>
        </dgm:presLayoutVars>
      </dgm:prSet>
      <dgm:spPr/>
    </dgm:pt>
    <dgm:pt modelId="{7D5BE111-3339-4B56-A3E3-D4C6AF14A50B}" type="pres">
      <dgm:prSet presAssocID="{6C15AA9C-1DEE-491B-A942-2D8BE1898AA6}" presName="comp2" presStyleCnt="0"/>
      <dgm:spPr/>
    </dgm:pt>
    <dgm:pt modelId="{3DBC04FD-F547-45F7-A18B-F138B62A2483}" type="pres">
      <dgm:prSet presAssocID="{6C15AA9C-1DEE-491B-A942-2D8BE1898AA6}" presName="circle2" presStyleLbl="node1" presStyleIdx="1" presStyleCnt="5"/>
      <dgm:spPr/>
    </dgm:pt>
    <dgm:pt modelId="{BF9CC342-C4F1-4FC8-87D0-BF2653556A75}" type="pres">
      <dgm:prSet presAssocID="{6C15AA9C-1DEE-491B-A942-2D8BE1898AA6}" presName="c2text" presStyleLbl="node1" presStyleIdx="1" presStyleCnt="5">
        <dgm:presLayoutVars>
          <dgm:bulletEnabled val="1"/>
        </dgm:presLayoutVars>
      </dgm:prSet>
      <dgm:spPr/>
    </dgm:pt>
    <dgm:pt modelId="{D84BE6EA-E5BD-4EEA-94A8-0C562D07455D}" type="pres">
      <dgm:prSet presAssocID="{6C15AA9C-1DEE-491B-A942-2D8BE1898AA6}" presName="comp3" presStyleCnt="0"/>
      <dgm:spPr/>
    </dgm:pt>
    <dgm:pt modelId="{A4F9EFB4-D9DB-48C2-9012-4EC3060F6532}" type="pres">
      <dgm:prSet presAssocID="{6C15AA9C-1DEE-491B-A942-2D8BE1898AA6}" presName="circle3" presStyleLbl="node1" presStyleIdx="2" presStyleCnt="5"/>
      <dgm:spPr/>
    </dgm:pt>
    <dgm:pt modelId="{7C921FAB-29E2-4C57-BBBE-8EE335BA1B1C}" type="pres">
      <dgm:prSet presAssocID="{6C15AA9C-1DEE-491B-A942-2D8BE1898AA6}" presName="c3text" presStyleLbl="node1" presStyleIdx="2" presStyleCnt="5">
        <dgm:presLayoutVars>
          <dgm:bulletEnabled val="1"/>
        </dgm:presLayoutVars>
      </dgm:prSet>
      <dgm:spPr/>
    </dgm:pt>
    <dgm:pt modelId="{660B37C2-0B9D-4561-A1F8-B7F52F2F9369}" type="pres">
      <dgm:prSet presAssocID="{6C15AA9C-1DEE-491B-A942-2D8BE1898AA6}" presName="comp4" presStyleCnt="0"/>
      <dgm:spPr/>
    </dgm:pt>
    <dgm:pt modelId="{885D0854-E269-40B5-8622-6B28E205FC82}" type="pres">
      <dgm:prSet presAssocID="{6C15AA9C-1DEE-491B-A942-2D8BE1898AA6}" presName="circle4" presStyleLbl="node1" presStyleIdx="3" presStyleCnt="5"/>
      <dgm:spPr/>
    </dgm:pt>
    <dgm:pt modelId="{F7753BDE-8C4A-43D3-B28E-171FC7BFB0AA}" type="pres">
      <dgm:prSet presAssocID="{6C15AA9C-1DEE-491B-A942-2D8BE1898AA6}" presName="c4text" presStyleLbl="node1" presStyleIdx="3" presStyleCnt="5">
        <dgm:presLayoutVars>
          <dgm:bulletEnabled val="1"/>
        </dgm:presLayoutVars>
      </dgm:prSet>
      <dgm:spPr/>
    </dgm:pt>
    <dgm:pt modelId="{5FCB25A1-7CE4-46A9-9F37-428363255107}" type="pres">
      <dgm:prSet presAssocID="{6C15AA9C-1DEE-491B-A942-2D8BE1898AA6}" presName="comp5" presStyleCnt="0"/>
      <dgm:spPr/>
    </dgm:pt>
    <dgm:pt modelId="{FF3FF858-7805-4BE0-879E-AF6AEA7B0939}" type="pres">
      <dgm:prSet presAssocID="{6C15AA9C-1DEE-491B-A942-2D8BE1898AA6}" presName="circle5" presStyleLbl="node1" presStyleIdx="4" presStyleCnt="5"/>
      <dgm:spPr/>
    </dgm:pt>
    <dgm:pt modelId="{7EE9BAB5-648A-450E-A8F7-8055E31E6FF2}" type="pres">
      <dgm:prSet presAssocID="{6C15AA9C-1DEE-491B-A942-2D8BE1898AA6}" presName="c5text" presStyleLbl="node1" presStyleIdx="4" presStyleCnt="5">
        <dgm:presLayoutVars>
          <dgm:bulletEnabled val="1"/>
        </dgm:presLayoutVars>
      </dgm:prSet>
      <dgm:spPr/>
    </dgm:pt>
  </dgm:ptLst>
  <dgm:cxnLst>
    <dgm:cxn modelId="{868A8F02-616B-4595-9C3C-CCE617854E4D}" srcId="{6C15AA9C-1DEE-491B-A942-2D8BE1898AA6}" destId="{4E47E00C-820C-4C50-A3AD-0DD3CF297148}" srcOrd="0" destOrd="0" parTransId="{7B2D7801-5F9D-4F3A-82BE-06AC3473A9D2}" sibTransId="{D1708B09-CA98-47AD-AD2A-AE72987937B7}"/>
    <dgm:cxn modelId="{23833F1C-CE02-40C3-9AF0-571A026300C6}" type="presOf" srcId="{FF609CB1-C157-4820-8421-2FF41F1195C9}" destId="{FF3FF858-7805-4BE0-879E-AF6AEA7B0939}" srcOrd="0" destOrd="0" presId="urn:microsoft.com/office/officeart/2005/8/layout/venn2"/>
    <dgm:cxn modelId="{306CA127-42AB-473C-8B1F-B923543A0B03}" type="presOf" srcId="{67337B6C-5871-40C0-8A6D-09C8BB80C8B4}" destId="{F7753BDE-8C4A-43D3-B28E-171FC7BFB0AA}" srcOrd="1" destOrd="0" presId="urn:microsoft.com/office/officeart/2005/8/layout/venn2"/>
    <dgm:cxn modelId="{78208935-76B4-4305-86B0-A7AB54CD7A2B}" type="presOf" srcId="{4E47E00C-820C-4C50-A3AD-0DD3CF297148}" destId="{D8C4C1AA-F3FF-40AC-87D0-EC9096E9CCDD}" srcOrd="1" destOrd="0" presId="urn:microsoft.com/office/officeart/2005/8/layout/venn2"/>
    <dgm:cxn modelId="{9958B76F-CB6D-4145-A17D-7D1D3A43739C}" type="presOf" srcId="{4E47E00C-820C-4C50-A3AD-0DD3CF297148}" destId="{9E9F781B-5D09-4B6F-9A53-FB474FDC2BAA}" srcOrd="0" destOrd="0" presId="urn:microsoft.com/office/officeart/2005/8/layout/venn2"/>
    <dgm:cxn modelId="{B5B8AF51-6B1F-4BFE-AC27-B594F375CF24}" srcId="{6C15AA9C-1DEE-491B-A942-2D8BE1898AA6}" destId="{FF609CB1-C157-4820-8421-2FF41F1195C9}" srcOrd="4" destOrd="0" parTransId="{901E4DEB-5E6E-4259-84AE-32337E1601FF}" sibTransId="{379CACA1-5639-4B0B-949C-3DB428D5A957}"/>
    <dgm:cxn modelId="{93ABB47E-5C5A-42BB-B467-504C3D803F5E}" type="presOf" srcId="{FF609CB1-C157-4820-8421-2FF41F1195C9}" destId="{7EE9BAB5-648A-450E-A8F7-8055E31E6FF2}" srcOrd="1" destOrd="0" presId="urn:microsoft.com/office/officeart/2005/8/layout/venn2"/>
    <dgm:cxn modelId="{3C63A98D-3E79-45A2-83C3-15B93AF2233C}" type="presOf" srcId="{6C15AA9C-1DEE-491B-A942-2D8BE1898AA6}" destId="{F783DB5E-6034-47AA-9804-967B6EB459A9}" srcOrd="0" destOrd="0" presId="urn:microsoft.com/office/officeart/2005/8/layout/venn2"/>
    <dgm:cxn modelId="{A0947CA3-6F42-4039-93CC-DC199ED4FA27}" srcId="{6C15AA9C-1DEE-491B-A942-2D8BE1898AA6}" destId="{67337B6C-5871-40C0-8A6D-09C8BB80C8B4}" srcOrd="3" destOrd="0" parTransId="{1231C0DE-6544-4679-9C77-B1AE63D61E2E}" sibTransId="{AD909E32-42FB-405B-9BE6-C7381D154B54}"/>
    <dgm:cxn modelId="{F62D3CA5-565D-4AF6-AC01-662D58F9A450}" type="presOf" srcId="{2211EF1E-2865-47A5-B110-F7AD8B22F14F}" destId="{BF9CC342-C4F1-4FC8-87D0-BF2653556A75}" srcOrd="1" destOrd="0" presId="urn:microsoft.com/office/officeart/2005/8/layout/venn2"/>
    <dgm:cxn modelId="{204BFECD-70C8-474A-BD9F-DD70A5C58033}" type="presOf" srcId="{2211EF1E-2865-47A5-B110-F7AD8B22F14F}" destId="{3DBC04FD-F547-45F7-A18B-F138B62A2483}" srcOrd="0" destOrd="0" presId="urn:microsoft.com/office/officeart/2005/8/layout/venn2"/>
    <dgm:cxn modelId="{504A9AE0-CCA8-498A-8B50-1A7FA74CF9B6}" type="presOf" srcId="{67337B6C-5871-40C0-8A6D-09C8BB80C8B4}" destId="{885D0854-E269-40B5-8622-6B28E205FC82}" srcOrd="0" destOrd="0" presId="urn:microsoft.com/office/officeart/2005/8/layout/venn2"/>
    <dgm:cxn modelId="{DB2FA4E7-9360-4528-9DF6-58ED451FE941}" type="presOf" srcId="{D51D220F-0587-4D56-B5B4-CD4A0CB86960}" destId="{A4F9EFB4-D9DB-48C2-9012-4EC3060F6532}" srcOrd="0" destOrd="0" presId="urn:microsoft.com/office/officeart/2005/8/layout/venn2"/>
    <dgm:cxn modelId="{5A3DACE8-DDB4-4CED-8B6D-FCEAA090D760}" srcId="{6C15AA9C-1DEE-491B-A942-2D8BE1898AA6}" destId="{D51D220F-0587-4D56-B5B4-CD4A0CB86960}" srcOrd="2" destOrd="0" parTransId="{52A8A6CA-D2B4-43F0-9C5C-64B0AEBE77D2}" sibTransId="{3E043CAD-CE6C-4AEF-BA09-9A0BD8C79CDE}"/>
    <dgm:cxn modelId="{4C5A1AEB-97E5-44FA-BA3B-DA20E8FB4C40}" srcId="{6C15AA9C-1DEE-491B-A942-2D8BE1898AA6}" destId="{2211EF1E-2865-47A5-B110-F7AD8B22F14F}" srcOrd="1" destOrd="0" parTransId="{73A4D493-D935-441D-B6A4-5D58800B57F5}" sibTransId="{5C024615-7007-45C2-8258-D488B17B91C6}"/>
    <dgm:cxn modelId="{58FB30EC-1100-4977-9CCE-8C8AAD30E75C}" type="presOf" srcId="{D51D220F-0587-4D56-B5B4-CD4A0CB86960}" destId="{7C921FAB-29E2-4C57-BBBE-8EE335BA1B1C}" srcOrd="1" destOrd="0" presId="urn:microsoft.com/office/officeart/2005/8/layout/venn2"/>
    <dgm:cxn modelId="{28FA0C0A-58FE-4C70-8DAE-A7DF2C02063E}" type="presParOf" srcId="{F783DB5E-6034-47AA-9804-967B6EB459A9}" destId="{4E6F6131-D111-41C3-8FAD-B62611C769F8}" srcOrd="0" destOrd="0" presId="urn:microsoft.com/office/officeart/2005/8/layout/venn2"/>
    <dgm:cxn modelId="{BD5C38BC-EB4F-44F2-8129-11DFCE069B84}" type="presParOf" srcId="{4E6F6131-D111-41C3-8FAD-B62611C769F8}" destId="{9E9F781B-5D09-4B6F-9A53-FB474FDC2BAA}" srcOrd="0" destOrd="0" presId="urn:microsoft.com/office/officeart/2005/8/layout/venn2"/>
    <dgm:cxn modelId="{944CD895-94DD-4889-8ED8-F573C0923AD4}" type="presParOf" srcId="{4E6F6131-D111-41C3-8FAD-B62611C769F8}" destId="{D8C4C1AA-F3FF-40AC-87D0-EC9096E9CCDD}" srcOrd="1" destOrd="0" presId="urn:microsoft.com/office/officeart/2005/8/layout/venn2"/>
    <dgm:cxn modelId="{7120BD1D-BB7C-4F64-AF06-3ED3801A0DE5}" type="presParOf" srcId="{F783DB5E-6034-47AA-9804-967B6EB459A9}" destId="{7D5BE111-3339-4B56-A3E3-D4C6AF14A50B}" srcOrd="1" destOrd="0" presId="urn:microsoft.com/office/officeart/2005/8/layout/venn2"/>
    <dgm:cxn modelId="{23D27585-E16E-4064-B8E1-D61F87DD5AD2}" type="presParOf" srcId="{7D5BE111-3339-4B56-A3E3-D4C6AF14A50B}" destId="{3DBC04FD-F547-45F7-A18B-F138B62A2483}" srcOrd="0" destOrd="0" presId="urn:microsoft.com/office/officeart/2005/8/layout/venn2"/>
    <dgm:cxn modelId="{59E3B7A0-E779-4F45-B2D5-23C1CB194961}" type="presParOf" srcId="{7D5BE111-3339-4B56-A3E3-D4C6AF14A50B}" destId="{BF9CC342-C4F1-4FC8-87D0-BF2653556A75}" srcOrd="1" destOrd="0" presId="urn:microsoft.com/office/officeart/2005/8/layout/venn2"/>
    <dgm:cxn modelId="{52E374A7-B923-4763-A5BD-1B08C652122E}" type="presParOf" srcId="{F783DB5E-6034-47AA-9804-967B6EB459A9}" destId="{D84BE6EA-E5BD-4EEA-94A8-0C562D07455D}" srcOrd="2" destOrd="0" presId="urn:microsoft.com/office/officeart/2005/8/layout/venn2"/>
    <dgm:cxn modelId="{5C6DA3BA-CEA4-4E95-9EF4-7CE5C3E7B9D0}" type="presParOf" srcId="{D84BE6EA-E5BD-4EEA-94A8-0C562D07455D}" destId="{A4F9EFB4-D9DB-48C2-9012-4EC3060F6532}" srcOrd="0" destOrd="0" presId="urn:microsoft.com/office/officeart/2005/8/layout/venn2"/>
    <dgm:cxn modelId="{675537BF-0D83-4BEB-BFB3-7E9E3957F23A}" type="presParOf" srcId="{D84BE6EA-E5BD-4EEA-94A8-0C562D07455D}" destId="{7C921FAB-29E2-4C57-BBBE-8EE335BA1B1C}" srcOrd="1" destOrd="0" presId="urn:microsoft.com/office/officeart/2005/8/layout/venn2"/>
    <dgm:cxn modelId="{B07A4E4B-1F2D-4141-B8D3-466C4D583B2E}" type="presParOf" srcId="{F783DB5E-6034-47AA-9804-967B6EB459A9}" destId="{660B37C2-0B9D-4561-A1F8-B7F52F2F9369}" srcOrd="3" destOrd="0" presId="urn:microsoft.com/office/officeart/2005/8/layout/venn2"/>
    <dgm:cxn modelId="{FF730A71-4B47-48E2-88BF-F7B881692459}" type="presParOf" srcId="{660B37C2-0B9D-4561-A1F8-B7F52F2F9369}" destId="{885D0854-E269-40B5-8622-6B28E205FC82}" srcOrd="0" destOrd="0" presId="urn:microsoft.com/office/officeart/2005/8/layout/venn2"/>
    <dgm:cxn modelId="{1B3EECB2-D72B-4D32-AC6E-9008CBFB96AB}" type="presParOf" srcId="{660B37C2-0B9D-4561-A1F8-B7F52F2F9369}" destId="{F7753BDE-8C4A-43D3-B28E-171FC7BFB0AA}" srcOrd="1" destOrd="0" presId="urn:microsoft.com/office/officeart/2005/8/layout/venn2"/>
    <dgm:cxn modelId="{C13AF6CD-9895-4AD4-81D9-9275D3A1E8AC}" type="presParOf" srcId="{F783DB5E-6034-47AA-9804-967B6EB459A9}" destId="{5FCB25A1-7CE4-46A9-9F37-428363255107}" srcOrd="4" destOrd="0" presId="urn:microsoft.com/office/officeart/2005/8/layout/venn2"/>
    <dgm:cxn modelId="{6FF6E3C6-CE58-48B3-8F71-07EF8F117E83}" type="presParOf" srcId="{5FCB25A1-7CE4-46A9-9F37-428363255107}" destId="{FF3FF858-7805-4BE0-879E-AF6AEA7B0939}" srcOrd="0" destOrd="0" presId="urn:microsoft.com/office/officeart/2005/8/layout/venn2"/>
    <dgm:cxn modelId="{15A2DEDD-E2F0-47DC-9F3B-AA441F9BFFFF}" type="presParOf" srcId="{5FCB25A1-7CE4-46A9-9F37-428363255107}" destId="{7EE9BAB5-648A-450E-A8F7-8055E31E6FF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9488BD-0581-4A7F-80AB-E19413485AB6}" type="doc">
      <dgm:prSet loTypeId="urn:microsoft.com/office/officeart/2005/8/layout/target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49D0769-CAAE-4D74-A638-D3C9F9799F39}">
      <dgm:prSet/>
      <dgm:spPr/>
      <dgm:t>
        <a:bodyPr/>
        <a:lstStyle/>
        <a:p>
          <a:r>
            <a:rPr lang="en-BZ" noProof="0" dirty="0"/>
            <a:t>Institution Rules</a:t>
          </a:r>
        </a:p>
      </dgm:t>
    </dgm:pt>
    <dgm:pt modelId="{F41F742F-21EF-407E-9DDE-241ED3ACCDE6}" type="parTrans" cxnId="{5923A000-44DC-45D6-B7D5-5ADDCB4AFD78}">
      <dgm:prSet/>
      <dgm:spPr/>
      <dgm:t>
        <a:bodyPr/>
        <a:lstStyle/>
        <a:p>
          <a:endParaRPr lang="it-IT"/>
        </a:p>
      </dgm:t>
    </dgm:pt>
    <dgm:pt modelId="{2E988A0B-862E-4D26-B811-5BDB2FC26278}" type="sibTrans" cxnId="{5923A000-44DC-45D6-B7D5-5ADDCB4AFD78}">
      <dgm:prSet/>
      <dgm:spPr/>
      <dgm:t>
        <a:bodyPr/>
        <a:lstStyle/>
        <a:p>
          <a:endParaRPr lang="it-IT"/>
        </a:p>
      </dgm:t>
    </dgm:pt>
    <dgm:pt modelId="{83690EE2-B304-45C7-9185-E490AE37F911}">
      <dgm:prSet/>
      <dgm:spPr/>
      <dgm:t>
        <a:bodyPr/>
        <a:lstStyle/>
        <a:p>
          <a:r>
            <a:rPr lang="en-GB" noProof="0" dirty="0"/>
            <a:t>Administrative and Financial Regulations</a:t>
          </a:r>
        </a:p>
      </dgm:t>
    </dgm:pt>
    <dgm:pt modelId="{50FEF92A-2131-4C13-95F3-3AA7596F066F}" type="parTrans" cxnId="{B6FDF166-4024-465E-B102-47434E710FC5}">
      <dgm:prSet/>
      <dgm:spPr/>
      <dgm:t>
        <a:bodyPr/>
        <a:lstStyle/>
        <a:p>
          <a:endParaRPr lang="it-IT"/>
        </a:p>
      </dgm:t>
    </dgm:pt>
    <dgm:pt modelId="{8FA0EE31-B162-4B9A-A164-37F5092861A3}" type="sibTrans" cxnId="{B6FDF166-4024-465E-B102-47434E710FC5}">
      <dgm:prSet/>
      <dgm:spPr/>
      <dgm:t>
        <a:bodyPr/>
        <a:lstStyle/>
        <a:p>
          <a:endParaRPr lang="it-IT"/>
        </a:p>
      </dgm:t>
    </dgm:pt>
    <dgm:pt modelId="{62BB5682-50F8-4F23-B145-FF188D96C6E8}">
      <dgm:prSet/>
      <dgm:spPr/>
      <dgm:t>
        <a:bodyPr/>
        <a:lstStyle/>
        <a:p>
          <a:r>
            <a:rPr lang="en-CA" noProof="0" dirty="0"/>
            <a:t>Rule 1</a:t>
          </a:r>
        </a:p>
      </dgm:t>
    </dgm:pt>
    <dgm:pt modelId="{FA882B6D-8064-4992-83B1-51CF529D0FA1}" type="parTrans" cxnId="{C450FC0A-8DE9-4A59-9DF0-D9FD9876B1C8}">
      <dgm:prSet/>
      <dgm:spPr/>
      <dgm:t>
        <a:bodyPr/>
        <a:lstStyle/>
        <a:p>
          <a:endParaRPr lang="it-IT"/>
        </a:p>
      </dgm:t>
    </dgm:pt>
    <dgm:pt modelId="{5E205842-124C-427A-A480-6DC591A35DB5}" type="sibTrans" cxnId="{C450FC0A-8DE9-4A59-9DF0-D9FD9876B1C8}">
      <dgm:prSet/>
      <dgm:spPr/>
      <dgm:t>
        <a:bodyPr/>
        <a:lstStyle/>
        <a:p>
          <a:endParaRPr lang="it-IT"/>
        </a:p>
      </dgm:t>
    </dgm:pt>
    <dgm:pt modelId="{C8903F86-8F22-45B2-BA8B-A4BF86B02EBD}">
      <dgm:prSet/>
      <dgm:spPr/>
      <dgm:t>
        <a:bodyPr/>
        <a:lstStyle/>
        <a:p>
          <a:r>
            <a:rPr lang="en-CA" noProof="0" dirty="0"/>
            <a:t>Rule 2</a:t>
          </a:r>
        </a:p>
      </dgm:t>
    </dgm:pt>
    <dgm:pt modelId="{77B80454-6805-4607-9541-9B0B61A40A3F}" type="parTrans" cxnId="{56F8B521-9979-4B5A-A07F-F8ECE3AC148C}">
      <dgm:prSet/>
      <dgm:spPr/>
      <dgm:t>
        <a:bodyPr/>
        <a:lstStyle/>
        <a:p>
          <a:endParaRPr lang="it-IT"/>
        </a:p>
      </dgm:t>
    </dgm:pt>
    <dgm:pt modelId="{F0A3CF23-64DF-4EA4-8B14-234CD51AF6F9}" type="sibTrans" cxnId="{56F8B521-9979-4B5A-A07F-F8ECE3AC148C}">
      <dgm:prSet/>
      <dgm:spPr/>
      <dgm:t>
        <a:bodyPr/>
        <a:lstStyle/>
        <a:p>
          <a:endParaRPr lang="it-IT"/>
        </a:p>
      </dgm:t>
    </dgm:pt>
    <dgm:pt modelId="{30E260BC-6F3F-4309-85F1-C17F3C856568}">
      <dgm:prSet/>
      <dgm:spPr/>
      <dgm:t>
        <a:bodyPr/>
        <a:lstStyle/>
        <a:p>
          <a:r>
            <a:rPr lang="en-CA" noProof="0" dirty="0"/>
            <a:t>Regulation 16</a:t>
          </a:r>
        </a:p>
      </dgm:t>
    </dgm:pt>
    <dgm:pt modelId="{F712BEC1-2EC2-4D47-A964-8FF65C57BAD8}" type="parTrans" cxnId="{652F3452-50EE-46AD-9EA1-881386ED488B}">
      <dgm:prSet/>
      <dgm:spPr/>
      <dgm:t>
        <a:bodyPr/>
        <a:lstStyle/>
        <a:p>
          <a:endParaRPr lang="it-IT"/>
        </a:p>
      </dgm:t>
    </dgm:pt>
    <dgm:pt modelId="{C60DF8D2-0DE7-4A9F-A46B-FC3249B5775E}" type="sibTrans" cxnId="{652F3452-50EE-46AD-9EA1-881386ED488B}">
      <dgm:prSet/>
      <dgm:spPr/>
      <dgm:t>
        <a:bodyPr/>
        <a:lstStyle/>
        <a:p>
          <a:endParaRPr lang="it-IT"/>
        </a:p>
      </dgm:t>
    </dgm:pt>
    <dgm:pt modelId="{A962A9AC-110A-45EC-8A4E-7D04C9954088}">
      <dgm:prSet/>
      <dgm:spPr/>
      <dgm:t>
        <a:bodyPr/>
        <a:lstStyle/>
        <a:p>
          <a:r>
            <a:rPr lang="en-CA" noProof="0" dirty="0"/>
            <a:t>Regulation 30</a:t>
          </a:r>
        </a:p>
      </dgm:t>
    </dgm:pt>
    <dgm:pt modelId="{79D77ED4-D62D-4879-9158-26B848475DE9}" type="parTrans" cxnId="{2DEB0011-F182-4AC6-8FD5-29A50072E915}">
      <dgm:prSet/>
      <dgm:spPr/>
      <dgm:t>
        <a:bodyPr/>
        <a:lstStyle/>
        <a:p>
          <a:endParaRPr lang="it-IT"/>
        </a:p>
      </dgm:t>
    </dgm:pt>
    <dgm:pt modelId="{84657D5A-32C9-4B2D-8C95-A707328C6D04}" type="sibTrans" cxnId="{2DEB0011-F182-4AC6-8FD5-29A50072E915}">
      <dgm:prSet/>
      <dgm:spPr/>
      <dgm:t>
        <a:bodyPr/>
        <a:lstStyle/>
        <a:p>
          <a:endParaRPr lang="it-IT"/>
        </a:p>
      </dgm:t>
    </dgm:pt>
    <dgm:pt modelId="{EBE8F8E4-5924-4F07-8EA8-5809AE98094B}">
      <dgm:prSet/>
      <dgm:spPr/>
      <dgm:t>
        <a:bodyPr/>
        <a:lstStyle/>
        <a:p>
          <a:r>
            <a:rPr lang="en-CA" noProof="0" dirty="0"/>
            <a:t>Regulation 34</a:t>
          </a:r>
        </a:p>
      </dgm:t>
    </dgm:pt>
    <dgm:pt modelId="{B92D12B2-0F29-41C8-A386-46D6E3B400E5}" type="parTrans" cxnId="{3746C299-507B-4BD4-B440-E7493062F3BB}">
      <dgm:prSet/>
      <dgm:spPr/>
      <dgm:t>
        <a:bodyPr/>
        <a:lstStyle/>
        <a:p>
          <a:endParaRPr lang="it-IT"/>
        </a:p>
      </dgm:t>
    </dgm:pt>
    <dgm:pt modelId="{A829D1E9-D9E6-45A6-B319-214D6E73E583}" type="sibTrans" cxnId="{3746C299-507B-4BD4-B440-E7493062F3BB}">
      <dgm:prSet/>
      <dgm:spPr/>
      <dgm:t>
        <a:bodyPr/>
        <a:lstStyle/>
        <a:p>
          <a:endParaRPr lang="it-IT"/>
        </a:p>
      </dgm:t>
    </dgm:pt>
    <dgm:pt modelId="{E2850B8E-B915-463F-8464-B0F0C5C40854}">
      <dgm:prSet/>
      <dgm:spPr/>
      <dgm:t>
        <a:bodyPr/>
        <a:lstStyle/>
        <a:p>
          <a:r>
            <a:rPr lang="en-CA" noProof="0" dirty="0"/>
            <a:t>Rule 3</a:t>
          </a:r>
        </a:p>
      </dgm:t>
    </dgm:pt>
    <dgm:pt modelId="{AAD2F100-D87C-4A81-B243-31EB12237DC9}" type="parTrans" cxnId="{946A655C-CF07-452D-87CC-221BD53F5FD5}">
      <dgm:prSet/>
      <dgm:spPr/>
      <dgm:t>
        <a:bodyPr/>
        <a:lstStyle/>
        <a:p>
          <a:endParaRPr lang="it-IT"/>
        </a:p>
      </dgm:t>
    </dgm:pt>
    <dgm:pt modelId="{795A5807-9FE8-4E0F-8926-ACA62A343167}" type="sibTrans" cxnId="{946A655C-CF07-452D-87CC-221BD53F5FD5}">
      <dgm:prSet/>
      <dgm:spPr/>
      <dgm:t>
        <a:bodyPr/>
        <a:lstStyle/>
        <a:p>
          <a:endParaRPr lang="it-IT"/>
        </a:p>
      </dgm:t>
    </dgm:pt>
    <dgm:pt modelId="{5B2F71CB-AD69-4C03-AAED-BD0EF26195EE}">
      <dgm:prSet/>
      <dgm:spPr/>
      <dgm:t>
        <a:bodyPr/>
        <a:lstStyle/>
        <a:p>
          <a:r>
            <a:rPr lang="en-CA" noProof="0" dirty="0"/>
            <a:t>Rule 4 </a:t>
          </a:r>
        </a:p>
      </dgm:t>
    </dgm:pt>
    <dgm:pt modelId="{6CFD2449-6CEE-4D68-884A-055364A39053}" type="parTrans" cxnId="{1FDF1E7E-2298-4549-9E0C-EAFC7A329462}">
      <dgm:prSet/>
      <dgm:spPr/>
      <dgm:t>
        <a:bodyPr/>
        <a:lstStyle/>
        <a:p>
          <a:endParaRPr lang="it-IT"/>
        </a:p>
      </dgm:t>
    </dgm:pt>
    <dgm:pt modelId="{45905609-4EEF-423E-9081-7284D0D4B093}" type="sibTrans" cxnId="{1FDF1E7E-2298-4549-9E0C-EAFC7A329462}">
      <dgm:prSet/>
      <dgm:spPr/>
      <dgm:t>
        <a:bodyPr/>
        <a:lstStyle/>
        <a:p>
          <a:endParaRPr lang="it-IT"/>
        </a:p>
      </dgm:t>
    </dgm:pt>
    <dgm:pt modelId="{A57C0AA9-C03B-4DCF-93FE-29F86B05BAC1}" type="pres">
      <dgm:prSet presAssocID="{F69488BD-0581-4A7F-80AB-E19413485AB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ED8B46B-7597-437E-AE3D-C677DAA7346F}" type="pres">
      <dgm:prSet presAssocID="{849D0769-CAAE-4D74-A638-D3C9F9799F39}" presName="circle1" presStyleLbl="node1" presStyleIdx="0" presStyleCnt="2"/>
      <dgm:spPr/>
    </dgm:pt>
    <dgm:pt modelId="{14370AD9-2D3A-43AC-9D9C-C3857755CE65}" type="pres">
      <dgm:prSet presAssocID="{849D0769-CAAE-4D74-A638-D3C9F9799F39}" presName="space" presStyleCnt="0"/>
      <dgm:spPr/>
    </dgm:pt>
    <dgm:pt modelId="{4E8AC047-1C74-46D7-849C-2842FC98D23D}" type="pres">
      <dgm:prSet presAssocID="{849D0769-CAAE-4D74-A638-D3C9F9799F39}" presName="rect1" presStyleLbl="alignAcc1" presStyleIdx="0" presStyleCnt="2"/>
      <dgm:spPr/>
    </dgm:pt>
    <dgm:pt modelId="{D69A18EE-A917-47ED-B00D-39C233D94128}" type="pres">
      <dgm:prSet presAssocID="{83690EE2-B304-45C7-9185-E490AE37F911}" presName="vertSpace2" presStyleLbl="node1" presStyleIdx="0" presStyleCnt="2"/>
      <dgm:spPr/>
    </dgm:pt>
    <dgm:pt modelId="{B356897C-824E-4BBC-92AC-66A969FCC8EA}" type="pres">
      <dgm:prSet presAssocID="{83690EE2-B304-45C7-9185-E490AE37F911}" presName="circle2" presStyleLbl="node1" presStyleIdx="1" presStyleCnt="2"/>
      <dgm:spPr/>
    </dgm:pt>
    <dgm:pt modelId="{3D8C8FE5-E86C-4AC7-A417-E91F47195EB4}" type="pres">
      <dgm:prSet presAssocID="{83690EE2-B304-45C7-9185-E490AE37F911}" presName="rect2" presStyleLbl="alignAcc1" presStyleIdx="1" presStyleCnt="2"/>
      <dgm:spPr/>
    </dgm:pt>
    <dgm:pt modelId="{3BAF4596-CEC5-4737-898A-798C17BF6CB4}" type="pres">
      <dgm:prSet presAssocID="{849D0769-CAAE-4D74-A638-D3C9F9799F39}" presName="rect1ParTx" presStyleLbl="alignAcc1" presStyleIdx="1" presStyleCnt="2">
        <dgm:presLayoutVars>
          <dgm:chMax val="1"/>
          <dgm:bulletEnabled val="1"/>
        </dgm:presLayoutVars>
      </dgm:prSet>
      <dgm:spPr/>
    </dgm:pt>
    <dgm:pt modelId="{2482B67B-99A0-47D9-91E5-B6EBADB2AFFE}" type="pres">
      <dgm:prSet presAssocID="{849D0769-CAAE-4D74-A638-D3C9F9799F39}" presName="rect1ChTx" presStyleLbl="alignAcc1" presStyleIdx="1" presStyleCnt="2">
        <dgm:presLayoutVars>
          <dgm:bulletEnabled val="1"/>
        </dgm:presLayoutVars>
      </dgm:prSet>
      <dgm:spPr/>
    </dgm:pt>
    <dgm:pt modelId="{5C338AE1-848F-4AA7-9342-45203ABA9269}" type="pres">
      <dgm:prSet presAssocID="{83690EE2-B304-45C7-9185-E490AE37F911}" presName="rect2ParTx" presStyleLbl="alignAcc1" presStyleIdx="1" presStyleCnt="2">
        <dgm:presLayoutVars>
          <dgm:chMax val="1"/>
          <dgm:bulletEnabled val="1"/>
        </dgm:presLayoutVars>
      </dgm:prSet>
      <dgm:spPr/>
    </dgm:pt>
    <dgm:pt modelId="{EFF16AD2-F3E8-4884-960A-0B19C22473A3}" type="pres">
      <dgm:prSet presAssocID="{83690EE2-B304-45C7-9185-E490AE37F911}" presName="rect2ChTx" presStyleLbl="alignAcc1" presStyleIdx="1" presStyleCnt="2">
        <dgm:presLayoutVars>
          <dgm:bulletEnabled val="1"/>
        </dgm:presLayoutVars>
      </dgm:prSet>
      <dgm:spPr/>
    </dgm:pt>
  </dgm:ptLst>
  <dgm:cxnLst>
    <dgm:cxn modelId="{5923A000-44DC-45D6-B7D5-5ADDCB4AFD78}" srcId="{F69488BD-0581-4A7F-80AB-E19413485AB6}" destId="{849D0769-CAAE-4D74-A638-D3C9F9799F39}" srcOrd="0" destOrd="0" parTransId="{F41F742F-21EF-407E-9DDE-241ED3ACCDE6}" sibTransId="{2E988A0B-862E-4D26-B811-5BDB2FC26278}"/>
    <dgm:cxn modelId="{C450FC0A-8DE9-4A59-9DF0-D9FD9876B1C8}" srcId="{849D0769-CAAE-4D74-A638-D3C9F9799F39}" destId="{62BB5682-50F8-4F23-B145-FF188D96C6E8}" srcOrd="0" destOrd="0" parTransId="{FA882B6D-8064-4992-83B1-51CF529D0FA1}" sibTransId="{5E205842-124C-427A-A480-6DC591A35DB5}"/>
    <dgm:cxn modelId="{70DAC610-9BEE-42C3-B73B-1F77B711696D}" type="presOf" srcId="{62BB5682-50F8-4F23-B145-FF188D96C6E8}" destId="{2482B67B-99A0-47D9-91E5-B6EBADB2AFFE}" srcOrd="0" destOrd="0" presId="urn:microsoft.com/office/officeart/2005/8/layout/target3"/>
    <dgm:cxn modelId="{2DEB0011-F182-4AC6-8FD5-29A50072E915}" srcId="{83690EE2-B304-45C7-9185-E490AE37F911}" destId="{A962A9AC-110A-45EC-8A4E-7D04C9954088}" srcOrd="1" destOrd="0" parTransId="{79D77ED4-D62D-4879-9158-26B848475DE9}" sibTransId="{84657D5A-32C9-4B2D-8C95-A707328C6D04}"/>
    <dgm:cxn modelId="{56F8B521-9979-4B5A-A07F-F8ECE3AC148C}" srcId="{849D0769-CAAE-4D74-A638-D3C9F9799F39}" destId="{C8903F86-8F22-45B2-BA8B-A4BF86B02EBD}" srcOrd="1" destOrd="0" parTransId="{77B80454-6805-4607-9541-9B0B61A40A3F}" sibTransId="{F0A3CF23-64DF-4EA4-8B14-234CD51AF6F9}"/>
    <dgm:cxn modelId="{388E1D25-C60D-4C9A-A170-2EFE14A9277B}" type="presOf" srcId="{849D0769-CAAE-4D74-A638-D3C9F9799F39}" destId="{3BAF4596-CEC5-4737-898A-798C17BF6CB4}" srcOrd="1" destOrd="0" presId="urn:microsoft.com/office/officeart/2005/8/layout/target3"/>
    <dgm:cxn modelId="{17BBEF25-955A-4220-B539-AA3F63EE0EF5}" type="presOf" srcId="{EBE8F8E4-5924-4F07-8EA8-5809AE98094B}" destId="{EFF16AD2-F3E8-4884-960A-0B19C22473A3}" srcOrd="0" destOrd="2" presId="urn:microsoft.com/office/officeart/2005/8/layout/target3"/>
    <dgm:cxn modelId="{68A34E2C-32B8-4E3B-B13B-8D0B2081AAAC}" type="presOf" srcId="{83690EE2-B304-45C7-9185-E490AE37F911}" destId="{3D8C8FE5-E86C-4AC7-A417-E91F47195EB4}" srcOrd="0" destOrd="0" presId="urn:microsoft.com/office/officeart/2005/8/layout/target3"/>
    <dgm:cxn modelId="{946A655C-CF07-452D-87CC-221BD53F5FD5}" srcId="{849D0769-CAAE-4D74-A638-D3C9F9799F39}" destId="{E2850B8E-B915-463F-8464-B0F0C5C40854}" srcOrd="2" destOrd="0" parTransId="{AAD2F100-D87C-4A81-B243-31EB12237DC9}" sibTransId="{795A5807-9FE8-4E0F-8926-ACA62A343167}"/>
    <dgm:cxn modelId="{21A1305E-626B-4927-8125-56824B8C1218}" type="presOf" srcId="{C8903F86-8F22-45B2-BA8B-A4BF86B02EBD}" destId="{2482B67B-99A0-47D9-91E5-B6EBADB2AFFE}" srcOrd="0" destOrd="1" presId="urn:microsoft.com/office/officeart/2005/8/layout/target3"/>
    <dgm:cxn modelId="{B6FDF166-4024-465E-B102-47434E710FC5}" srcId="{F69488BD-0581-4A7F-80AB-E19413485AB6}" destId="{83690EE2-B304-45C7-9185-E490AE37F911}" srcOrd="1" destOrd="0" parTransId="{50FEF92A-2131-4C13-95F3-3AA7596F066F}" sibTransId="{8FA0EE31-B162-4B9A-A164-37F5092861A3}"/>
    <dgm:cxn modelId="{EA24FC68-EF6E-48CC-8E78-AC23BFE77917}" type="presOf" srcId="{A962A9AC-110A-45EC-8A4E-7D04C9954088}" destId="{EFF16AD2-F3E8-4884-960A-0B19C22473A3}" srcOrd="0" destOrd="1" presId="urn:microsoft.com/office/officeart/2005/8/layout/target3"/>
    <dgm:cxn modelId="{652F3452-50EE-46AD-9EA1-881386ED488B}" srcId="{83690EE2-B304-45C7-9185-E490AE37F911}" destId="{30E260BC-6F3F-4309-85F1-C17F3C856568}" srcOrd="0" destOrd="0" parTransId="{F712BEC1-2EC2-4D47-A964-8FF65C57BAD8}" sibTransId="{C60DF8D2-0DE7-4A9F-A46B-FC3249B5775E}"/>
    <dgm:cxn modelId="{3DB20858-CD2D-4A52-9E23-AC5B7E246900}" type="presOf" srcId="{5B2F71CB-AD69-4C03-AAED-BD0EF26195EE}" destId="{2482B67B-99A0-47D9-91E5-B6EBADB2AFFE}" srcOrd="0" destOrd="3" presId="urn:microsoft.com/office/officeart/2005/8/layout/target3"/>
    <dgm:cxn modelId="{1FDF1E7E-2298-4549-9E0C-EAFC7A329462}" srcId="{849D0769-CAAE-4D74-A638-D3C9F9799F39}" destId="{5B2F71CB-AD69-4C03-AAED-BD0EF26195EE}" srcOrd="3" destOrd="0" parTransId="{6CFD2449-6CEE-4D68-884A-055364A39053}" sibTransId="{45905609-4EEF-423E-9081-7284D0D4B093}"/>
    <dgm:cxn modelId="{64635E83-CFD0-4200-A5C9-6DFCBB4FDF93}" type="presOf" srcId="{F69488BD-0581-4A7F-80AB-E19413485AB6}" destId="{A57C0AA9-C03B-4DCF-93FE-29F86B05BAC1}" srcOrd="0" destOrd="0" presId="urn:microsoft.com/office/officeart/2005/8/layout/target3"/>
    <dgm:cxn modelId="{3746C299-507B-4BD4-B440-E7493062F3BB}" srcId="{83690EE2-B304-45C7-9185-E490AE37F911}" destId="{EBE8F8E4-5924-4F07-8EA8-5809AE98094B}" srcOrd="2" destOrd="0" parTransId="{B92D12B2-0F29-41C8-A386-46D6E3B400E5}" sibTransId="{A829D1E9-D9E6-45A6-B319-214D6E73E583}"/>
    <dgm:cxn modelId="{97AFFCB8-36F5-4BD9-A9E3-4DF35CDD7069}" type="presOf" srcId="{83690EE2-B304-45C7-9185-E490AE37F911}" destId="{5C338AE1-848F-4AA7-9342-45203ABA9269}" srcOrd="1" destOrd="0" presId="urn:microsoft.com/office/officeart/2005/8/layout/target3"/>
    <dgm:cxn modelId="{E05767C7-D66F-44CE-814A-A69E1EF414E7}" type="presOf" srcId="{30E260BC-6F3F-4309-85F1-C17F3C856568}" destId="{EFF16AD2-F3E8-4884-960A-0B19C22473A3}" srcOrd="0" destOrd="0" presId="urn:microsoft.com/office/officeart/2005/8/layout/target3"/>
    <dgm:cxn modelId="{0A14E4F1-A3AE-4965-B7A7-8D85B165A9C6}" type="presOf" srcId="{849D0769-CAAE-4D74-A638-D3C9F9799F39}" destId="{4E8AC047-1C74-46D7-849C-2842FC98D23D}" srcOrd="0" destOrd="0" presId="urn:microsoft.com/office/officeart/2005/8/layout/target3"/>
    <dgm:cxn modelId="{1D32B8F6-D18D-45BE-A6A7-7F85F7CA6105}" type="presOf" srcId="{E2850B8E-B915-463F-8464-B0F0C5C40854}" destId="{2482B67B-99A0-47D9-91E5-B6EBADB2AFFE}" srcOrd="0" destOrd="2" presId="urn:microsoft.com/office/officeart/2005/8/layout/target3"/>
    <dgm:cxn modelId="{C2D14ECF-54DF-4414-8213-093FF032BB8C}" type="presParOf" srcId="{A57C0AA9-C03B-4DCF-93FE-29F86B05BAC1}" destId="{FED8B46B-7597-437E-AE3D-C677DAA7346F}" srcOrd="0" destOrd="0" presId="urn:microsoft.com/office/officeart/2005/8/layout/target3"/>
    <dgm:cxn modelId="{AE71A343-A043-4F11-8F87-FD5DDEF70380}" type="presParOf" srcId="{A57C0AA9-C03B-4DCF-93FE-29F86B05BAC1}" destId="{14370AD9-2D3A-43AC-9D9C-C3857755CE65}" srcOrd="1" destOrd="0" presId="urn:microsoft.com/office/officeart/2005/8/layout/target3"/>
    <dgm:cxn modelId="{5307DFDC-6566-4C35-AC3D-AC6EB1CD95D2}" type="presParOf" srcId="{A57C0AA9-C03B-4DCF-93FE-29F86B05BAC1}" destId="{4E8AC047-1C74-46D7-849C-2842FC98D23D}" srcOrd="2" destOrd="0" presId="urn:microsoft.com/office/officeart/2005/8/layout/target3"/>
    <dgm:cxn modelId="{4B459E0D-C82F-4FC7-A89F-2F926574CBF3}" type="presParOf" srcId="{A57C0AA9-C03B-4DCF-93FE-29F86B05BAC1}" destId="{D69A18EE-A917-47ED-B00D-39C233D94128}" srcOrd="3" destOrd="0" presId="urn:microsoft.com/office/officeart/2005/8/layout/target3"/>
    <dgm:cxn modelId="{527A1756-9B9D-4201-A8B0-0AF2B4000FC3}" type="presParOf" srcId="{A57C0AA9-C03B-4DCF-93FE-29F86B05BAC1}" destId="{B356897C-824E-4BBC-92AC-66A969FCC8EA}" srcOrd="4" destOrd="0" presId="urn:microsoft.com/office/officeart/2005/8/layout/target3"/>
    <dgm:cxn modelId="{BE73CFBD-E2B7-4B74-9BC3-D91BE7D07A40}" type="presParOf" srcId="{A57C0AA9-C03B-4DCF-93FE-29F86B05BAC1}" destId="{3D8C8FE5-E86C-4AC7-A417-E91F47195EB4}" srcOrd="5" destOrd="0" presId="urn:microsoft.com/office/officeart/2005/8/layout/target3"/>
    <dgm:cxn modelId="{66DF2699-6776-4350-95A8-4BD4F70DEB99}" type="presParOf" srcId="{A57C0AA9-C03B-4DCF-93FE-29F86B05BAC1}" destId="{3BAF4596-CEC5-4737-898A-798C17BF6CB4}" srcOrd="6" destOrd="0" presId="urn:microsoft.com/office/officeart/2005/8/layout/target3"/>
    <dgm:cxn modelId="{D4432144-F796-4EE2-A83C-B3C0940974DC}" type="presParOf" srcId="{A57C0AA9-C03B-4DCF-93FE-29F86B05BAC1}" destId="{2482B67B-99A0-47D9-91E5-B6EBADB2AFFE}" srcOrd="7" destOrd="0" presId="urn:microsoft.com/office/officeart/2005/8/layout/target3"/>
    <dgm:cxn modelId="{B58CC0C5-7005-4641-AE3D-56DA9C0FA57B}" type="presParOf" srcId="{A57C0AA9-C03B-4DCF-93FE-29F86B05BAC1}" destId="{5C338AE1-848F-4AA7-9342-45203ABA9269}" srcOrd="8" destOrd="0" presId="urn:microsoft.com/office/officeart/2005/8/layout/target3"/>
    <dgm:cxn modelId="{0338DCD0-D760-4C88-8AB1-FEE9BE513E83}" type="presParOf" srcId="{A57C0AA9-C03B-4DCF-93FE-29F86B05BAC1}" destId="{EFF16AD2-F3E8-4884-960A-0B19C22473A3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C15AA9C-1DEE-491B-A942-2D8BE1898AA6}" type="doc">
      <dgm:prSet loTypeId="urn:microsoft.com/office/officeart/2005/8/layout/venn2" loCatId="relationship" qsTypeId="urn:microsoft.com/office/officeart/2005/8/quickstyle/simple2" qsCatId="simple" csTypeId="urn:microsoft.com/office/officeart/2005/8/colors/accent2_3" csCatId="accent2" phldr="1"/>
      <dgm:spPr/>
    </dgm:pt>
    <dgm:pt modelId="{2211EF1E-2865-47A5-B110-F7AD8B22F14F}">
      <dgm:prSet phldrT="[Testo]" custT="1"/>
      <dgm:spPr>
        <a:solidFill>
          <a:schemeClr val="accent2"/>
        </a:solidFill>
      </dgm:spPr>
      <dgm:t>
        <a:bodyPr/>
        <a:lstStyle/>
        <a:p>
          <a:endParaRPr lang="it-IT" sz="2400" dirty="0"/>
        </a:p>
      </dgm:t>
    </dgm:pt>
    <dgm:pt modelId="{73A4D493-D935-441D-B6A4-5D58800B57F5}" type="parTrans" cxnId="{4C5A1AEB-97E5-44FA-BA3B-DA20E8FB4C40}">
      <dgm:prSet/>
      <dgm:spPr/>
      <dgm:t>
        <a:bodyPr/>
        <a:lstStyle/>
        <a:p>
          <a:endParaRPr lang="it-IT"/>
        </a:p>
      </dgm:t>
    </dgm:pt>
    <dgm:pt modelId="{5C024615-7007-45C2-8258-D488B17B91C6}" type="sibTrans" cxnId="{4C5A1AEB-97E5-44FA-BA3B-DA20E8FB4C40}">
      <dgm:prSet/>
      <dgm:spPr/>
      <dgm:t>
        <a:bodyPr/>
        <a:lstStyle/>
        <a:p>
          <a:endParaRPr lang="it-IT"/>
        </a:p>
      </dgm:t>
    </dgm:pt>
    <dgm:pt modelId="{D51D220F-0587-4D56-B5B4-CD4A0CB86960}">
      <dgm:prSet phldrT="[Testo]" custT="1"/>
      <dgm:spPr>
        <a:solidFill>
          <a:schemeClr val="tx2"/>
        </a:solidFill>
      </dgm:spPr>
      <dgm:t>
        <a:bodyPr/>
        <a:lstStyle/>
        <a:p>
          <a:endParaRPr lang="en-BZ" sz="1800" noProof="0" dirty="0"/>
        </a:p>
      </dgm:t>
    </dgm:pt>
    <dgm:pt modelId="{52A8A6CA-D2B4-43F0-9C5C-64B0AEBE77D2}" type="parTrans" cxnId="{5A3DACE8-DDB4-4CED-8B6D-FCEAA090D760}">
      <dgm:prSet/>
      <dgm:spPr/>
      <dgm:t>
        <a:bodyPr/>
        <a:lstStyle/>
        <a:p>
          <a:endParaRPr lang="it-IT"/>
        </a:p>
      </dgm:t>
    </dgm:pt>
    <dgm:pt modelId="{3E043CAD-CE6C-4AEF-BA09-9A0BD8C79CDE}" type="sibTrans" cxnId="{5A3DACE8-DDB4-4CED-8B6D-FCEAA090D760}">
      <dgm:prSet/>
      <dgm:spPr/>
      <dgm:t>
        <a:bodyPr/>
        <a:lstStyle/>
        <a:p>
          <a:endParaRPr lang="it-IT"/>
        </a:p>
      </dgm:t>
    </dgm:pt>
    <dgm:pt modelId="{67337B6C-5871-40C0-8A6D-09C8BB80C8B4}">
      <dgm:prSet phldrT="[Testo]" custT="1"/>
      <dgm:spPr/>
      <dgm:t>
        <a:bodyPr/>
        <a:lstStyle/>
        <a:p>
          <a:endParaRPr lang="en-BZ" sz="2000" noProof="0" dirty="0"/>
        </a:p>
      </dgm:t>
    </dgm:pt>
    <dgm:pt modelId="{1231C0DE-6544-4679-9C77-B1AE63D61E2E}" type="parTrans" cxnId="{A0947CA3-6F42-4039-93CC-DC199ED4FA27}">
      <dgm:prSet/>
      <dgm:spPr/>
      <dgm:t>
        <a:bodyPr/>
        <a:lstStyle/>
        <a:p>
          <a:endParaRPr lang="it-IT"/>
        </a:p>
      </dgm:t>
    </dgm:pt>
    <dgm:pt modelId="{AD909E32-42FB-405B-9BE6-C7381D154B54}" type="sibTrans" cxnId="{A0947CA3-6F42-4039-93CC-DC199ED4FA27}">
      <dgm:prSet/>
      <dgm:spPr/>
      <dgm:t>
        <a:bodyPr/>
        <a:lstStyle/>
        <a:p>
          <a:endParaRPr lang="it-IT"/>
        </a:p>
      </dgm:t>
    </dgm:pt>
    <dgm:pt modelId="{FF609CB1-C157-4820-8421-2FF41F1195C9}">
      <dgm:prSet phldrT="[Testo]" custT="1"/>
      <dgm:spPr/>
      <dgm:t>
        <a:bodyPr/>
        <a:lstStyle/>
        <a:p>
          <a:endParaRPr lang="en-BZ" sz="2000" noProof="0" dirty="0"/>
        </a:p>
      </dgm:t>
    </dgm:pt>
    <dgm:pt modelId="{901E4DEB-5E6E-4259-84AE-32337E1601FF}" type="parTrans" cxnId="{B5B8AF51-6B1F-4BFE-AC27-B594F375CF24}">
      <dgm:prSet/>
      <dgm:spPr/>
      <dgm:t>
        <a:bodyPr/>
        <a:lstStyle/>
        <a:p>
          <a:endParaRPr lang="it-IT"/>
        </a:p>
      </dgm:t>
    </dgm:pt>
    <dgm:pt modelId="{379CACA1-5639-4B0B-949C-3DB428D5A957}" type="sibTrans" cxnId="{B5B8AF51-6B1F-4BFE-AC27-B594F375CF24}">
      <dgm:prSet/>
      <dgm:spPr/>
      <dgm:t>
        <a:bodyPr/>
        <a:lstStyle/>
        <a:p>
          <a:endParaRPr lang="it-IT"/>
        </a:p>
      </dgm:t>
    </dgm:pt>
    <dgm:pt modelId="{4E47E00C-820C-4C50-A3AD-0DD3CF297148}">
      <dgm:prSet phldrT="[Testo]" custT="1"/>
      <dgm:spPr/>
      <dgm:t>
        <a:bodyPr/>
        <a:lstStyle/>
        <a:p>
          <a:pPr algn="ctr"/>
          <a:endParaRPr lang="en-BZ" sz="2000" noProof="0" dirty="0"/>
        </a:p>
      </dgm:t>
    </dgm:pt>
    <dgm:pt modelId="{D1708B09-CA98-47AD-AD2A-AE72987937B7}" type="sibTrans" cxnId="{868A8F02-616B-4595-9C3C-CCE617854E4D}">
      <dgm:prSet/>
      <dgm:spPr/>
      <dgm:t>
        <a:bodyPr/>
        <a:lstStyle/>
        <a:p>
          <a:endParaRPr lang="it-IT"/>
        </a:p>
      </dgm:t>
    </dgm:pt>
    <dgm:pt modelId="{7B2D7801-5F9D-4F3A-82BE-06AC3473A9D2}" type="parTrans" cxnId="{868A8F02-616B-4595-9C3C-CCE617854E4D}">
      <dgm:prSet/>
      <dgm:spPr/>
      <dgm:t>
        <a:bodyPr/>
        <a:lstStyle/>
        <a:p>
          <a:endParaRPr lang="it-IT"/>
        </a:p>
      </dgm:t>
    </dgm:pt>
    <dgm:pt modelId="{F783DB5E-6034-47AA-9804-967B6EB459A9}" type="pres">
      <dgm:prSet presAssocID="{6C15AA9C-1DEE-491B-A942-2D8BE1898AA6}" presName="Name0" presStyleCnt="0">
        <dgm:presLayoutVars>
          <dgm:chMax val="7"/>
          <dgm:resizeHandles val="exact"/>
        </dgm:presLayoutVars>
      </dgm:prSet>
      <dgm:spPr/>
    </dgm:pt>
    <dgm:pt modelId="{4E6F6131-D111-41C3-8FAD-B62611C769F8}" type="pres">
      <dgm:prSet presAssocID="{6C15AA9C-1DEE-491B-A942-2D8BE1898AA6}" presName="comp1" presStyleCnt="0"/>
      <dgm:spPr/>
    </dgm:pt>
    <dgm:pt modelId="{9E9F781B-5D09-4B6F-9A53-FB474FDC2BAA}" type="pres">
      <dgm:prSet presAssocID="{6C15AA9C-1DEE-491B-A942-2D8BE1898AA6}" presName="circle1" presStyleLbl="node1" presStyleIdx="0" presStyleCnt="5"/>
      <dgm:spPr/>
    </dgm:pt>
    <dgm:pt modelId="{D8C4C1AA-F3FF-40AC-87D0-EC9096E9CCDD}" type="pres">
      <dgm:prSet presAssocID="{6C15AA9C-1DEE-491B-A942-2D8BE1898AA6}" presName="c1text" presStyleLbl="node1" presStyleIdx="0" presStyleCnt="5">
        <dgm:presLayoutVars>
          <dgm:bulletEnabled val="1"/>
        </dgm:presLayoutVars>
      </dgm:prSet>
      <dgm:spPr/>
    </dgm:pt>
    <dgm:pt modelId="{7D5BE111-3339-4B56-A3E3-D4C6AF14A50B}" type="pres">
      <dgm:prSet presAssocID="{6C15AA9C-1DEE-491B-A942-2D8BE1898AA6}" presName="comp2" presStyleCnt="0"/>
      <dgm:spPr/>
    </dgm:pt>
    <dgm:pt modelId="{3DBC04FD-F547-45F7-A18B-F138B62A2483}" type="pres">
      <dgm:prSet presAssocID="{6C15AA9C-1DEE-491B-A942-2D8BE1898AA6}" presName="circle2" presStyleLbl="node1" presStyleIdx="1" presStyleCnt="5"/>
      <dgm:spPr/>
    </dgm:pt>
    <dgm:pt modelId="{BF9CC342-C4F1-4FC8-87D0-BF2653556A75}" type="pres">
      <dgm:prSet presAssocID="{6C15AA9C-1DEE-491B-A942-2D8BE1898AA6}" presName="c2text" presStyleLbl="node1" presStyleIdx="1" presStyleCnt="5">
        <dgm:presLayoutVars>
          <dgm:bulletEnabled val="1"/>
        </dgm:presLayoutVars>
      </dgm:prSet>
      <dgm:spPr/>
    </dgm:pt>
    <dgm:pt modelId="{D84BE6EA-E5BD-4EEA-94A8-0C562D07455D}" type="pres">
      <dgm:prSet presAssocID="{6C15AA9C-1DEE-491B-A942-2D8BE1898AA6}" presName="comp3" presStyleCnt="0"/>
      <dgm:spPr/>
    </dgm:pt>
    <dgm:pt modelId="{A4F9EFB4-D9DB-48C2-9012-4EC3060F6532}" type="pres">
      <dgm:prSet presAssocID="{6C15AA9C-1DEE-491B-A942-2D8BE1898AA6}" presName="circle3" presStyleLbl="node1" presStyleIdx="2" presStyleCnt="5"/>
      <dgm:spPr/>
    </dgm:pt>
    <dgm:pt modelId="{7C921FAB-29E2-4C57-BBBE-8EE335BA1B1C}" type="pres">
      <dgm:prSet presAssocID="{6C15AA9C-1DEE-491B-A942-2D8BE1898AA6}" presName="c3text" presStyleLbl="node1" presStyleIdx="2" presStyleCnt="5">
        <dgm:presLayoutVars>
          <dgm:bulletEnabled val="1"/>
        </dgm:presLayoutVars>
      </dgm:prSet>
      <dgm:spPr/>
    </dgm:pt>
    <dgm:pt modelId="{660B37C2-0B9D-4561-A1F8-B7F52F2F9369}" type="pres">
      <dgm:prSet presAssocID="{6C15AA9C-1DEE-491B-A942-2D8BE1898AA6}" presName="comp4" presStyleCnt="0"/>
      <dgm:spPr/>
    </dgm:pt>
    <dgm:pt modelId="{885D0854-E269-40B5-8622-6B28E205FC82}" type="pres">
      <dgm:prSet presAssocID="{6C15AA9C-1DEE-491B-A942-2D8BE1898AA6}" presName="circle4" presStyleLbl="node1" presStyleIdx="3" presStyleCnt="5"/>
      <dgm:spPr/>
    </dgm:pt>
    <dgm:pt modelId="{F7753BDE-8C4A-43D3-B28E-171FC7BFB0AA}" type="pres">
      <dgm:prSet presAssocID="{6C15AA9C-1DEE-491B-A942-2D8BE1898AA6}" presName="c4text" presStyleLbl="node1" presStyleIdx="3" presStyleCnt="5">
        <dgm:presLayoutVars>
          <dgm:bulletEnabled val="1"/>
        </dgm:presLayoutVars>
      </dgm:prSet>
      <dgm:spPr/>
    </dgm:pt>
    <dgm:pt modelId="{5FCB25A1-7CE4-46A9-9F37-428363255107}" type="pres">
      <dgm:prSet presAssocID="{6C15AA9C-1DEE-491B-A942-2D8BE1898AA6}" presName="comp5" presStyleCnt="0"/>
      <dgm:spPr/>
    </dgm:pt>
    <dgm:pt modelId="{FF3FF858-7805-4BE0-879E-AF6AEA7B0939}" type="pres">
      <dgm:prSet presAssocID="{6C15AA9C-1DEE-491B-A942-2D8BE1898AA6}" presName="circle5" presStyleLbl="node1" presStyleIdx="4" presStyleCnt="5"/>
      <dgm:spPr/>
    </dgm:pt>
    <dgm:pt modelId="{7EE9BAB5-648A-450E-A8F7-8055E31E6FF2}" type="pres">
      <dgm:prSet presAssocID="{6C15AA9C-1DEE-491B-A942-2D8BE1898AA6}" presName="c5text" presStyleLbl="node1" presStyleIdx="4" presStyleCnt="5">
        <dgm:presLayoutVars>
          <dgm:bulletEnabled val="1"/>
        </dgm:presLayoutVars>
      </dgm:prSet>
      <dgm:spPr/>
    </dgm:pt>
  </dgm:ptLst>
  <dgm:cxnLst>
    <dgm:cxn modelId="{868A8F02-616B-4595-9C3C-CCE617854E4D}" srcId="{6C15AA9C-1DEE-491B-A942-2D8BE1898AA6}" destId="{4E47E00C-820C-4C50-A3AD-0DD3CF297148}" srcOrd="0" destOrd="0" parTransId="{7B2D7801-5F9D-4F3A-82BE-06AC3473A9D2}" sibTransId="{D1708B09-CA98-47AD-AD2A-AE72987937B7}"/>
    <dgm:cxn modelId="{23833F1C-CE02-40C3-9AF0-571A026300C6}" type="presOf" srcId="{FF609CB1-C157-4820-8421-2FF41F1195C9}" destId="{FF3FF858-7805-4BE0-879E-AF6AEA7B0939}" srcOrd="0" destOrd="0" presId="urn:microsoft.com/office/officeart/2005/8/layout/venn2"/>
    <dgm:cxn modelId="{306CA127-42AB-473C-8B1F-B923543A0B03}" type="presOf" srcId="{67337B6C-5871-40C0-8A6D-09C8BB80C8B4}" destId="{F7753BDE-8C4A-43D3-B28E-171FC7BFB0AA}" srcOrd="1" destOrd="0" presId="urn:microsoft.com/office/officeart/2005/8/layout/venn2"/>
    <dgm:cxn modelId="{78208935-76B4-4305-86B0-A7AB54CD7A2B}" type="presOf" srcId="{4E47E00C-820C-4C50-A3AD-0DD3CF297148}" destId="{D8C4C1AA-F3FF-40AC-87D0-EC9096E9CCDD}" srcOrd="1" destOrd="0" presId="urn:microsoft.com/office/officeart/2005/8/layout/venn2"/>
    <dgm:cxn modelId="{9958B76F-CB6D-4145-A17D-7D1D3A43739C}" type="presOf" srcId="{4E47E00C-820C-4C50-A3AD-0DD3CF297148}" destId="{9E9F781B-5D09-4B6F-9A53-FB474FDC2BAA}" srcOrd="0" destOrd="0" presId="urn:microsoft.com/office/officeart/2005/8/layout/venn2"/>
    <dgm:cxn modelId="{B5B8AF51-6B1F-4BFE-AC27-B594F375CF24}" srcId="{6C15AA9C-1DEE-491B-A942-2D8BE1898AA6}" destId="{FF609CB1-C157-4820-8421-2FF41F1195C9}" srcOrd="4" destOrd="0" parTransId="{901E4DEB-5E6E-4259-84AE-32337E1601FF}" sibTransId="{379CACA1-5639-4B0B-949C-3DB428D5A957}"/>
    <dgm:cxn modelId="{93ABB47E-5C5A-42BB-B467-504C3D803F5E}" type="presOf" srcId="{FF609CB1-C157-4820-8421-2FF41F1195C9}" destId="{7EE9BAB5-648A-450E-A8F7-8055E31E6FF2}" srcOrd="1" destOrd="0" presId="urn:microsoft.com/office/officeart/2005/8/layout/venn2"/>
    <dgm:cxn modelId="{3C63A98D-3E79-45A2-83C3-15B93AF2233C}" type="presOf" srcId="{6C15AA9C-1DEE-491B-A942-2D8BE1898AA6}" destId="{F783DB5E-6034-47AA-9804-967B6EB459A9}" srcOrd="0" destOrd="0" presId="urn:microsoft.com/office/officeart/2005/8/layout/venn2"/>
    <dgm:cxn modelId="{A0947CA3-6F42-4039-93CC-DC199ED4FA27}" srcId="{6C15AA9C-1DEE-491B-A942-2D8BE1898AA6}" destId="{67337B6C-5871-40C0-8A6D-09C8BB80C8B4}" srcOrd="3" destOrd="0" parTransId="{1231C0DE-6544-4679-9C77-B1AE63D61E2E}" sibTransId="{AD909E32-42FB-405B-9BE6-C7381D154B54}"/>
    <dgm:cxn modelId="{F62D3CA5-565D-4AF6-AC01-662D58F9A450}" type="presOf" srcId="{2211EF1E-2865-47A5-B110-F7AD8B22F14F}" destId="{BF9CC342-C4F1-4FC8-87D0-BF2653556A75}" srcOrd="1" destOrd="0" presId="urn:microsoft.com/office/officeart/2005/8/layout/venn2"/>
    <dgm:cxn modelId="{204BFECD-70C8-474A-BD9F-DD70A5C58033}" type="presOf" srcId="{2211EF1E-2865-47A5-B110-F7AD8B22F14F}" destId="{3DBC04FD-F547-45F7-A18B-F138B62A2483}" srcOrd="0" destOrd="0" presId="urn:microsoft.com/office/officeart/2005/8/layout/venn2"/>
    <dgm:cxn modelId="{504A9AE0-CCA8-498A-8B50-1A7FA74CF9B6}" type="presOf" srcId="{67337B6C-5871-40C0-8A6D-09C8BB80C8B4}" destId="{885D0854-E269-40B5-8622-6B28E205FC82}" srcOrd="0" destOrd="0" presId="urn:microsoft.com/office/officeart/2005/8/layout/venn2"/>
    <dgm:cxn modelId="{DB2FA4E7-9360-4528-9DF6-58ED451FE941}" type="presOf" srcId="{D51D220F-0587-4D56-B5B4-CD4A0CB86960}" destId="{A4F9EFB4-D9DB-48C2-9012-4EC3060F6532}" srcOrd="0" destOrd="0" presId="urn:microsoft.com/office/officeart/2005/8/layout/venn2"/>
    <dgm:cxn modelId="{5A3DACE8-DDB4-4CED-8B6D-FCEAA090D760}" srcId="{6C15AA9C-1DEE-491B-A942-2D8BE1898AA6}" destId="{D51D220F-0587-4D56-B5B4-CD4A0CB86960}" srcOrd="2" destOrd="0" parTransId="{52A8A6CA-D2B4-43F0-9C5C-64B0AEBE77D2}" sibTransId="{3E043CAD-CE6C-4AEF-BA09-9A0BD8C79CDE}"/>
    <dgm:cxn modelId="{4C5A1AEB-97E5-44FA-BA3B-DA20E8FB4C40}" srcId="{6C15AA9C-1DEE-491B-A942-2D8BE1898AA6}" destId="{2211EF1E-2865-47A5-B110-F7AD8B22F14F}" srcOrd="1" destOrd="0" parTransId="{73A4D493-D935-441D-B6A4-5D58800B57F5}" sibTransId="{5C024615-7007-45C2-8258-D488B17B91C6}"/>
    <dgm:cxn modelId="{58FB30EC-1100-4977-9CCE-8C8AAD30E75C}" type="presOf" srcId="{D51D220F-0587-4D56-B5B4-CD4A0CB86960}" destId="{7C921FAB-29E2-4C57-BBBE-8EE335BA1B1C}" srcOrd="1" destOrd="0" presId="urn:microsoft.com/office/officeart/2005/8/layout/venn2"/>
    <dgm:cxn modelId="{28FA0C0A-58FE-4C70-8DAE-A7DF2C02063E}" type="presParOf" srcId="{F783DB5E-6034-47AA-9804-967B6EB459A9}" destId="{4E6F6131-D111-41C3-8FAD-B62611C769F8}" srcOrd="0" destOrd="0" presId="urn:microsoft.com/office/officeart/2005/8/layout/venn2"/>
    <dgm:cxn modelId="{BD5C38BC-EB4F-44F2-8129-11DFCE069B84}" type="presParOf" srcId="{4E6F6131-D111-41C3-8FAD-B62611C769F8}" destId="{9E9F781B-5D09-4B6F-9A53-FB474FDC2BAA}" srcOrd="0" destOrd="0" presId="urn:microsoft.com/office/officeart/2005/8/layout/venn2"/>
    <dgm:cxn modelId="{944CD895-94DD-4889-8ED8-F573C0923AD4}" type="presParOf" srcId="{4E6F6131-D111-41C3-8FAD-B62611C769F8}" destId="{D8C4C1AA-F3FF-40AC-87D0-EC9096E9CCDD}" srcOrd="1" destOrd="0" presId="urn:microsoft.com/office/officeart/2005/8/layout/venn2"/>
    <dgm:cxn modelId="{7120BD1D-BB7C-4F64-AF06-3ED3801A0DE5}" type="presParOf" srcId="{F783DB5E-6034-47AA-9804-967B6EB459A9}" destId="{7D5BE111-3339-4B56-A3E3-D4C6AF14A50B}" srcOrd="1" destOrd="0" presId="urn:microsoft.com/office/officeart/2005/8/layout/venn2"/>
    <dgm:cxn modelId="{23D27585-E16E-4064-B8E1-D61F87DD5AD2}" type="presParOf" srcId="{7D5BE111-3339-4B56-A3E3-D4C6AF14A50B}" destId="{3DBC04FD-F547-45F7-A18B-F138B62A2483}" srcOrd="0" destOrd="0" presId="urn:microsoft.com/office/officeart/2005/8/layout/venn2"/>
    <dgm:cxn modelId="{59E3B7A0-E779-4F45-B2D5-23C1CB194961}" type="presParOf" srcId="{7D5BE111-3339-4B56-A3E3-D4C6AF14A50B}" destId="{BF9CC342-C4F1-4FC8-87D0-BF2653556A75}" srcOrd="1" destOrd="0" presId="urn:microsoft.com/office/officeart/2005/8/layout/venn2"/>
    <dgm:cxn modelId="{52E374A7-B923-4763-A5BD-1B08C652122E}" type="presParOf" srcId="{F783DB5E-6034-47AA-9804-967B6EB459A9}" destId="{D84BE6EA-E5BD-4EEA-94A8-0C562D07455D}" srcOrd="2" destOrd="0" presId="urn:microsoft.com/office/officeart/2005/8/layout/venn2"/>
    <dgm:cxn modelId="{5C6DA3BA-CEA4-4E95-9EF4-7CE5C3E7B9D0}" type="presParOf" srcId="{D84BE6EA-E5BD-4EEA-94A8-0C562D07455D}" destId="{A4F9EFB4-D9DB-48C2-9012-4EC3060F6532}" srcOrd="0" destOrd="0" presId="urn:microsoft.com/office/officeart/2005/8/layout/venn2"/>
    <dgm:cxn modelId="{675537BF-0D83-4BEB-BFB3-7E9E3957F23A}" type="presParOf" srcId="{D84BE6EA-E5BD-4EEA-94A8-0C562D07455D}" destId="{7C921FAB-29E2-4C57-BBBE-8EE335BA1B1C}" srcOrd="1" destOrd="0" presId="urn:microsoft.com/office/officeart/2005/8/layout/venn2"/>
    <dgm:cxn modelId="{B07A4E4B-1F2D-4141-B8D3-466C4D583B2E}" type="presParOf" srcId="{F783DB5E-6034-47AA-9804-967B6EB459A9}" destId="{660B37C2-0B9D-4561-A1F8-B7F52F2F9369}" srcOrd="3" destOrd="0" presId="urn:microsoft.com/office/officeart/2005/8/layout/venn2"/>
    <dgm:cxn modelId="{FF730A71-4B47-48E2-88BF-F7B881692459}" type="presParOf" srcId="{660B37C2-0B9D-4561-A1F8-B7F52F2F9369}" destId="{885D0854-E269-40B5-8622-6B28E205FC82}" srcOrd="0" destOrd="0" presId="urn:microsoft.com/office/officeart/2005/8/layout/venn2"/>
    <dgm:cxn modelId="{1B3EECB2-D72B-4D32-AC6E-9008CBFB96AB}" type="presParOf" srcId="{660B37C2-0B9D-4561-A1F8-B7F52F2F9369}" destId="{F7753BDE-8C4A-43D3-B28E-171FC7BFB0AA}" srcOrd="1" destOrd="0" presId="urn:microsoft.com/office/officeart/2005/8/layout/venn2"/>
    <dgm:cxn modelId="{C13AF6CD-9895-4AD4-81D9-9275D3A1E8AC}" type="presParOf" srcId="{F783DB5E-6034-47AA-9804-967B6EB459A9}" destId="{5FCB25A1-7CE4-46A9-9F37-428363255107}" srcOrd="4" destOrd="0" presId="urn:microsoft.com/office/officeart/2005/8/layout/venn2"/>
    <dgm:cxn modelId="{6FF6E3C6-CE58-48B3-8F71-07EF8F117E83}" type="presParOf" srcId="{5FCB25A1-7CE4-46A9-9F37-428363255107}" destId="{FF3FF858-7805-4BE0-879E-AF6AEA7B0939}" srcOrd="0" destOrd="0" presId="urn:microsoft.com/office/officeart/2005/8/layout/venn2"/>
    <dgm:cxn modelId="{15A2DEDD-E2F0-47DC-9F3B-AA441F9BFFFF}" type="presParOf" srcId="{5FCB25A1-7CE4-46A9-9F37-428363255107}" destId="{7EE9BAB5-648A-450E-A8F7-8055E31E6FF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F781B-5D09-4B6F-9A53-FB474FDC2BAA}">
      <dsp:nvSpPr>
        <dsp:cNvPr id="0" name=""/>
        <dsp:cNvSpPr/>
      </dsp:nvSpPr>
      <dsp:spPr>
        <a:xfrm>
          <a:off x="219885" y="0"/>
          <a:ext cx="6858000" cy="6858000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2000" kern="1200" noProof="0" dirty="0"/>
            <a:t>Instrument of consent to arbitration</a:t>
          </a:r>
        </a:p>
      </dsp:txBody>
      <dsp:txXfrm>
        <a:off x="2363009" y="342900"/>
        <a:ext cx="2571750" cy="685800"/>
      </dsp:txXfrm>
    </dsp:sp>
    <dsp:sp modelId="{3DBC04FD-F547-45F7-A18B-F138B62A2483}">
      <dsp:nvSpPr>
        <dsp:cNvPr id="0" name=""/>
        <dsp:cNvSpPr/>
      </dsp:nvSpPr>
      <dsp:spPr>
        <a:xfrm>
          <a:off x="734234" y="1028699"/>
          <a:ext cx="5829300" cy="5829300"/>
        </a:xfrm>
        <a:prstGeom prst="ellipse">
          <a:avLst/>
        </a:prstGeom>
        <a:solidFill>
          <a:schemeClr val="accent2">
            <a:shade val="80000"/>
            <a:hueOff val="137606"/>
            <a:satOff val="-9997"/>
            <a:lumOff val="8477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ICSID Convention</a:t>
          </a:r>
        </a:p>
      </dsp:txBody>
      <dsp:txXfrm>
        <a:off x="2391942" y="1363884"/>
        <a:ext cx="2513885" cy="670369"/>
      </dsp:txXfrm>
    </dsp:sp>
    <dsp:sp modelId="{A4F9EFB4-D9DB-48C2-9012-4EC3060F6532}">
      <dsp:nvSpPr>
        <dsp:cNvPr id="0" name=""/>
        <dsp:cNvSpPr/>
      </dsp:nvSpPr>
      <dsp:spPr>
        <a:xfrm>
          <a:off x="1248584" y="2057399"/>
          <a:ext cx="4800600" cy="4800600"/>
        </a:xfrm>
        <a:prstGeom prst="ellipse">
          <a:avLst/>
        </a:prstGeom>
        <a:solidFill>
          <a:schemeClr val="accent2">
            <a:shade val="80000"/>
            <a:hueOff val="275211"/>
            <a:satOff val="-19995"/>
            <a:lumOff val="16955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1800" kern="1200" noProof="0" dirty="0"/>
            <a:t>Institution Rules and Administrative and Financial Regulations</a:t>
          </a:r>
        </a:p>
      </dsp:txBody>
      <dsp:txXfrm>
        <a:off x="2406729" y="2388641"/>
        <a:ext cx="2484310" cy="662482"/>
      </dsp:txXfrm>
    </dsp:sp>
    <dsp:sp modelId="{885D0854-E269-40B5-8622-6B28E205FC82}">
      <dsp:nvSpPr>
        <dsp:cNvPr id="0" name=""/>
        <dsp:cNvSpPr/>
      </dsp:nvSpPr>
      <dsp:spPr>
        <a:xfrm>
          <a:off x="1762935" y="3086099"/>
          <a:ext cx="3771900" cy="3771900"/>
        </a:xfrm>
        <a:prstGeom prst="ellipse">
          <a:avLst/>
        </a:prstGeom>
        <a:solidFill>
          <a:schemeClr val="accent2">
            <a:shade val="80000"/>
            <a:hueOff val="412817"/>
            <a:satOff val="-29992"/>
            <a:lumOff val="25432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2000" kern="1200" noProof="0" dirty="0"/>
            <a:t>Arbitration Rules</a:t>
          </a:r>
        </a:p>
      </dsp:txBody>
      <dsp:txXfrm>
        <a:off x="2630471" y="3425571"/>
        <a:ext cx="2036826" cy="678942"/>
      </dsp:txXfrm>
    </dsp:sp>
    <dsp:sp modelId="{FF3FF858-7805-4BE0-879E-AF6AEA7B0939}">
      <dsp:nvSpPr>
        <dsp:cNvPr id="0" name=""/>
        <dsp:cNvSpPr/>
      </dsp:nvSpPr>
      <dsp:spPr>
        <a:xfrm>
          <a:off x="2277285" y="4114800"/>
          <a:ext cx="2743200" cy="2743200"/>
        </a:xfrm>
        <a:prstGeom prst="ellipse">
          <a:avLst/>
        </a:prstGeom>
        <a:solidFill>
          <a:schemeClr val="accent2">
            <a:shade val="80000"/>
            <a:hueOff val="550423"/>
            <a:satOff val="-39989"/>
            <a:lumOff val="33909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2000" kern="1200" noProof="0" dirty="0"/>
            <a:t>Procedural Orders</a:t>
          </a:r>
        </a:p>
      </dsp:txBody>
      <dsp:txXfrm>
        <a:off x="2679017" y="4800600"/>
        <a:ext cx="1939735" cy="13716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4D57C-45F1-48FE-8BBD-9FC513A23329}">
      <dsp:nvSpPr>
        <dsp:cNvPr id="0" name=""/>
        <dsp:cNvSpPr/>
      </dsp:nvSpPr>
      <dsp:spPr>
        <a:xfrm>
          <a:off x="0" y="0"/>
          <a:ext cx="1320800" cy="13208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BBE621-C4E7-4AE6-9A71-F98131791B29}">
      <dsp:nvSpPr>
        <dsp:cNvPr id="0" name=""/>
        <dsp:cNvSpPr/>
      </dsp:nvSpPr>
      <dsp:spPr>
        <a:xfrm>
          <a:off x="660400" y="0"/>
          <a:ext cx="7936268" cy="132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/>
            <a:t>Administrative and Financial Regulations</a:t>
          </a:r>
          <a:endParaRPr lang="it-IT" sz="3800" kern="1200"/>
        </a:p>
      </dsp:txBody>
      <dsp:txXfrm>
        <a:off x="660400" y="0"/>
        <a:ext cx="7936268" cy="13208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79E23-E74E-45D3-822F-5CDF60ABD8CC}">
      <dsp:nvSpPr>
        <dsp:cNvPr id="0" name=""/>
        <dsp:cNvSpPr/>
      </dsp:nvSpPr>
      <dsp:spPr>
        <a:xfrm>
          <a:off x="0" y="177331"/>
          <a:ext cx="8596668" cy="1119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900" kern="1200" dirty="0"/>
            <a:t>Regulation</a:t>
          </a:r>
          <a:r>
            <a:rPr lang="it-IT" sz="2900" kern="1200" dirty="0"/>
            <a:t> 16. </a:t>
          </a:r>
          <a:r>
            <a:rPr lang="en-US" sz="2900" kern="1200" dirty="0"/>
            <a:t>Non-refundable Lodging Fee of US$ 25,000 paid on filing the request</a:t>
          </a:r>
          <a:endParaRPr lang="it-IT" sz="2900" kern="1200" dirty="0"/>
        </a:p>
      </dsp:txBody>
      <dsp:txXfrm>
        <a:off x="54659" y="231990"/>
        <a:ext cx="8487350" cy="1010372"/>
      </dsp:txXfrm>
    </dsp:sp>
    <dsp:sp modelId="{E8E1F9C9-3A04-4E08-9B99-591A80F75722}">
      <dsp:nvSpPr>
        <dsp:cNvPr id="0" name=""/>
        <dsp:cNvSpPr/>
      </dsp:nvSpPr>
      <dsp:spPr>
        <a:xfrm>
          <a:off x="0" y="1380541"/>
          <a:ext cx="8596668" cy="1119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Regulation 30. Supporting Documentation: number of copies; originals; certified translations</a:t>
          </a:r>
          <a:endParaRPr lang="it-IT" sz="2900" kern="1200"/>
        </a:p>
      </dsp:txBody>
      <dsp:txXfrm>
        <a:off x="54659" y="1435200"/>
        <a:ext cx="8487350" cy="1010372"/>
      </dsp:txXfrm>
    </dsp:sp>
    <dsp:sp modelId="{8A5ECA18-6425-4F31-B191-027BC53CB022}">
      <dsp:nvSpPr>
        <dsp:cNvPr id="0" name=""/>
        <dsp:cNvSpPr/>
      </dsp:nvSpPr>
      <dsp:spPr>
        <a:xfrm>
          <a:off x="0" y="2583751"/>
          <a:ext cx="8596668" cy="1119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Regulation 34. Official languages of the Centre: English, Spanish, French</a:t>
          </a:r>
          <a:endParaRPr lang="it-IT" sz="2900" kern="1200"/>
        </a:p>
      </dsp:txBody>
      <dsp:txXfrm>
        <a:off x="54659" y="2638410"/>
        <a:ext cx="8487350" cy="101037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F781B-5D09-4B6F-9A53-FB474FDC2BAA}">
      <dsp:nvSpPr>
        <dsp:cNvPr id="0" name=""/>
        <dsp:cNvSpPr/>
      </dsp:nvSpPr>
      <dsp:spPr>
        <a:xfrm>
          <a:off x="0" y="208603"/>
          <a:ext cx="2363700" cy="2363700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Z" sz="2000" kern="1200" noProof="0" dirty="0"/>
        </a:p>
      </dsp:txBody>
      <dsp:txXfrm>
        <a:off x="738656" y="326788"/>
        <a:ext cx="886387" cy="236370"/>
      </dsp:txXfrm>
    </dsp:sp>
    <dsp:sp modelId="{3DBC04FD-F547-45F7-A18B-F138B62A2483}">
      <dsp:nvSpPr>
        <dsp:cNvPr id="0" name=""/>
        <dsp:cNvSpPr/>
      </dsp:nvSpPr>
      <dsp:spPr>
        <a:xfrm>
          <a:off x="177277" y="563158"/>
          <a:ext cx="2009145" cy="2009145"/>
        </a:xfrm>
        <a:prstGeom prst="ellipse">
          <a:avLst/>
        </a:prstGeom>
        <a:solidFill>
          <a:schemeClr val="accent2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/>
        </a:p>
      </dsp:txBody>
      <dsp:txXfrm>
        <a:off x="748628" y="678684"/>
        <a:ext cx="866443" cy="231051"/>
      </dsp:txXfrm>
    </dsp:sp>
    <dsp:sp modelId="{A4F9EFB4-D9DB-48C2-9012-4EC3060F6532}">
      <dsp:nvSpPr>
        <dsp:cNvPr id="0" name=""/>
        <dsp:cNvSpPr/>
      </dsp:nvSpPr>
      <dsp:spPr>
        <a:xfrm>
          <a:off x="354554" y="917713"/>
          <a:ext cx="1654590" cy="1654590"/>
        </a:xfrm>
        <a:prstGeom prst="ellipse">
          <a:avLst/>
        </a:prstGeom>
        <a:solidFill>
          <a:schemeClr val="tx2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Z" sz="1800" kern="1200" noProof="0" dirty="0"/>
        </a:p>
      </dsp:txBody>
      <dsp:txXfrm>
        <a:off x="753724" y="1031880"/>
        <a:ext cx="856250" cy="228333"/>
      </dsp:txXfrm>
    </dsp:sp>
    <dsp:sp modelId="{885D0854-E269-40B5-8622-6B28E205FC82}">
      <dsp:nvSpPr>
        <dsp:cNvPr id="0" name=""/>
        <dsp:cNvSpPr/>
      </dsp:nvSpPr>
      <dsp:spPr>
        <a:xfrm>
          <a:off x="531832" y="1272268"/>
          <a:ext cx="1300035" cy="1300035"/>
        </a:xfrm>
        <a:prstGeom prst="ellipse">
          <a:avLst/>
        </a:prstGeom>
        <a:solidFill>
          <a:schemeClr val="accent2">
            <a:shade val="80000"/>
            <a:hueOff val="412817"/>
            <a:satOff val="-29992"/>
            <a:lumOff val="25432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Z" sz="2000" kern="1200" noProof="0" dirty="0"/>
        </a:p>
      </dsp:txBody>
      <dsp:txXfrm>
        <a:off x="830840" y="1389271"/>
        <a:ext cx="702018" cy="234006"/>
      </dsp:txXfrm>
    </dsp:sp>
    <dsp:sp modelId="{FF3FF858-7805-4BE0-879E-AF6AEA7B0939}">
      <dsp:nvSpPr>
        <dsp:cNvPr id="0" name=""/>
        <dsp:cNvSpPr/>
      </dsp:nvSpPr>
      <dsp:spPr>
        <a:xfrm>
          <a:off x="709109" y="1626823"/>
          <a:ext cx="945480" cy="945480"/>
        </a:xfrm>
        <a:prstGeom prst="ellipse">
          <a:avLst/>
        </a:prstGeom>
        <a:solidFill>
          <a:schemeClr val="accent2">
            <a:shade val="80000"/>
            <a:hueOff val="550423"/>
            <a:satOff val="-39989"/>
            <a:lumOff val="33909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Z" sz="2000" kern="1200" noProof="0" dirty="0"/>
        </a:p>
      </dsp:txBody>
      <dsp:txXfrm>
        <a:off x="847572" y="1863193"/>
        <a:ext cx="668555" cy="4727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5972D-6BD5-4ED4-9C11-51C125C8CB76}">
      <dsp:nvSpPr>
        <dsp:cNvPr id="0" name=""/>
        <dsp:cNvSpPr/>
      </dsp:nvSpPr>
      <dsp:spPr>
        <a:xfrm>
          <a:off x="0" y="0"/>
          <a:ext cx="1320800" cy="13208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6F678B-C099-4E07-BB52-D49C9DBE3B59}">
      <dsp:nvSpPr>
        <dsp:cNvPr id="0" name=""/>
        <dsp:cNvSpPr/>
      </dsp:nvSpPr>
      <dsp:spPr>
        <a:xfrm>
          <a:off x="660400" y="0"/>
          <a:ext cx="7936268" cy="132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300" kern="1200"/>
            <a:t>Institution Rules </a:t>
          </a:r>
        </a:p>
      </dsp:txBody>
      <dsp:txXfrm>
        <a:off x="660400" y="0"/>
        <a:ext cx="7936268" cy="13208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82F7A-1726-4A7B-80C7-C4F2AB32A95E}">
      <dsp:nvSpPr>
        <dsp:cNvPr id="0" name=""/>
        <dsp:cNvSpPr/>
      </dsp:nvSpPr>
      <dsp:spPr>
        <a:xfrm>
          <a:off x="-5942312" y="-909336"/>
          <a:ext cx="7074115" cy="7074115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1466F0-FC9A-4B6E-9D19-4DB85023DCDC}">
      <dsp:nvSpPr>
        <dsp:cNvPr id="0" name=""/>
        <dsp:cNvSpPr/>
      </dsp:nvSpPr>
      <dsp:spPr>
        <a:xfrm>
          <a:off x="592386" y="404038"/>
          <a:ext cx="8903211" cy="8084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1745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Rule 1. In writing to the Secretary-General; in an official language of the Centre, dated and signed by requesting party or duly authorized representative.</a:t>
          </a:r>
        </a:p>
      </dsp:txBody>
      <dsp:txXfrm>
        <a:off x="592386" y="404038"/>
        <a:ext cx="8903211" cy="808497"/>
      </dsp:txXfrm>
    </dsp:sp>
    <dsp:sp modelId="{819C6738-FA0A-41B0-BF87-B9CEE9597069}">
      <dsp:nvSpPr>
        <dsp:cNvPr id="0" name=""/>
        <dsp:cNvSpPr/>
      </dsp:nvSpPr>
      <dsp:spPr>
        <a:xfrm>
          <a:off x="87075" y="302976"/>
          <a:ext cx="1010621" cy="10106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87E4F-B2CD-4E83-BD81-ED476E6F319D}">
      <dsp:nvSpPr>
        <dsp:cNvPr id="0" name=""/>
        <dsp:cNvSpPr/>
      </dsp:nvSpPr>
      <dsp:spPr>
        <a:xfrm>
          <a:off x="1055916" y="1616994"/>
          <a:ext cx="8439681" cy="8084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1745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Rule 2. Contents of the Request: parties, counsels, contact details; date of consent and instrument where it is recorded; nationality of the requesting party; legal dispute arising directly out of an investment; internal actions to authorize it; + supporting documentation </a:t>
          </a:r>
        </a:p>
      </dsp:txBody>
      <dsp:txXfrm>
        <a:off x="1055916" y="1616994"/>
        <a:ext cx="8439681" cy="808497"/>
      </dsp:txXfrm>
    </dsp:sp>
    <dsp:sp modelId="{9F196B2E-7123-407F-BA04-00D21AF0F26B}">
      <dsp:nvSpPr>
        <dsp:cNvPr id="0" name=""/>
        <dsp:cNvSpPr/>
      </dsp:nvSpPr>
      <dsp:spPr>
        <a:xfrm>
          <a:off x="550605" y="1515932"/>
          <a:ext cx="1010621" cy="10106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D15F0-5D66-44DA-B318-FC8642A9D4F8}">
      <dsp:nvSpPr>
        <dsp:cNvPr id="0" name=""/>
        <dsp:cNvSpPr/>
      </dsp:nvSpPr>
      <dsp:spPr>
        <a:xfrm>
          <a:off x="1055916" y="2829950"/>
          <a:ext cx="8439681" cy="8084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1745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Rule 3. Additional information, e.g. regarding number of arbitrators and method of appointment</a:t>
          </a:r>
        </a:p>
      </dsp:txBody>
      <dsp:txXfrm>
        <a:off x="1055916" y="2829950"/>
        <a:ext cx="8439681" cy="808497"/>
      </dsp:txXfrm>
    </dsp:sp>
    <dsp:sp modelId="{66667D16-A797-45D1-B886-F94EB57EED2A}">
      <dsp:nvSpPr>
        <dsp:cNvPr id="0" name=""/>
        <dsp:cNvSpPr/>
      </dsp:nvSpPr>
      <dsp:spPr>
        <a:xfrm>
          <a:off x="550605" y="2728888"/>
          <a:ext cx="1010621" cy="10106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1EFE5-3BA8-4306-B9FB-2155246C22CC}">
      <dsp:nvSpPr>
        <dsp:cNvPr id="0" name=""/>
        <dsp:cNvSpPr/>
      </dsp:nvSpPr>
      <dsp:spPr>
        <a:xfrm>
          <a:off x="592386" y="4042907"/>
          <a:ext cx="8903211" cy="8084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1745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Rule 4. 1 original + 5 signed copies</a:t>
          </a:r>
        </a:p>
      </dsp:txBody>
      <dsp:txXfrm>
        <a:off x="592386" y="4042907"/>
        <a:ext cx="8903211" cy="808497"/>
      </dsp:txXfrm>
    </dsp:sp>
    <dsp:sp modelId="{5F58EA2F-4E70-491A-A5F9-F4A5FBF804BB}">
      <dsp:nvSpPr>
        <dsp:cNvPr id="0" name=""/>
        <dsp:cNvSpPr/>
      </dsp:nvSpPr>
      <dsp:spPr>
        <a:xfrm>
          <a:off x="87075" y="3941845"/>
          <a:ext cx="1010621" cy="10106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F781B-5D09-4B6F-9A53-FB474FDC2BAA}">
      <dsp:nvSpPr>
        <dsp:cNvPr id="0" name=""/>
        <dsp:cNvSpPr/>
      </dsp:nvSpPr>
      <dsp:spPr>
        <a:xfrm>
          <a:off x="0" y="208603"/>
          <a:ext cx="2363700" cy="2363700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Z" sz="2000" kern="1200" noProof="0" dirty="0"/>
        </a:p>
      </dsp:txBody>
      <dsp:txXfrm>
        <a:off x="738656" y="326788"/>
        <a:ext cx="886387" cy="236370"/>
      </dsp:txXfrm>
    </dsp:sp>
    <dsp:sp modelId="{3DBC04FD-F547-45F7-A18B-F138B62A2483}">
      <dsp:nvSpPr>
        <dsp:cNvPr id="0" name=""/>
        <dsp:cNvSpPr/>
      </dsp:nvSpPr>
      <dsp:spPr>
        <a:xfrm>
          <a:off x="177277" y="563158"/>
          <a:ext cx="2009145" cy="2009145"/>
        </a:xfrm>
        <a:prstGeom prst="ellipse">
          <a:avLst/>
        </a:prstGeom>
        <a:solidFill>
          <a:schemeClr val="accent2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/>
        </a:p>
      </dsp:txBody>
      <dsp:txXfrm>
        <a:off x="748628" y="678684"/>
        <a:ext cx="866443" cy="231051"/>
      </dsp:txXfrm>
    </dsp:sp>
    <dsp:sp modelId="{A4F9EFB4-D9DB-48C2-9012-4EC3060F6532}">
      <dsp:nvSpPr>
        <dsp:cNvPr id="0" name=""/>
        <dsp:cNvSpPr/>
      </dsp:nvSpPr>
      <dsp:spPr>
        <a:xfrm>
          <a:off x="354554" y="917713"/>
          <a:ext cx="1654590" cy="1654590"/>
        </a:xfrm>
        <a:prstGeom prst="ellipse">
          <a:avLst/>
        </a:prstGeom>
        <a:solidFill>
          <a:schemeClr val="tx2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Z" sz="1800" kern="1200" noProof="0" dirty="0"/>
        </a:p>
      </dsp:txBody>
      <dsp:txXfrm>
        <a:off x="753724" y="1031880"/>
        <a:ext cx="856250" cy="228333"/>
      </dsp:txXfrm>
    </dsp:sp>
    <dsp:sp modelId="{885D0854-E269-40B5-8622-6B28E205FC82}">
      <dsp:nvSpPr>
        <dsp:cNvPr id="0" name=""/>
        <dsp:cNvSpPr/>
      </dsp:nvSpPr>
      <dsp:spPr>
        <a:xfrm>
          <a:off x="531832" y="1272268"/>
          <a:ext cx="1300035" cy="1300035"/>
        </a:xfrm>
        <a:prstGeom prst="ellipse">
          <a:avLst/>
        </a:prstGeom>
        <a:solidFill>
          <a:schemeClr val="accent2">
            <a:shade val="80000"/>
            <a:hueOff val="412817"/>
            <a:satOff val="-29992"/>
            <a:lumOff val="25432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Z" sz="2000" kern="1200" noProof="0" dirty="0"/>
        </a:p>
      </dsp:txBody>
      <dsp:txXfrm>
        <a:off x="830840" y="1389271"/>
        <a:ext cx="702018" cy="234006"/>
      </dsp:txXfrm>
    </dsp:sp>
    <dsp:sp modelId="{FF3FF858-7805-4BE0-879E-AF6AEA7B0939}">
      <dsp:nvSpPr>
        <dsp:cNvPr id="0" name=""/>
        <dsp:cNvSpPr/>
      </dsp:nvSpPr>
      <dsp:spPr>
        <a:xfrm>
          <a:off x="709109" y="1626823"/>
          <a:ext cx="945480" cy="945480"/>
        </a:xfrm>
        <a:prstGeom prst="ellipse">
          <a:avLst/>
        </a:prstGeom>
        <a:solidFill>
          <a:schemeClr val="accent2">
            <a:shade val="80000"/>
            <a:hueOff val="550423"/>
            <a:satOff val="-39989"/>
            <a:lumOff val="33909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Z" sz="2000" kern="1200" noProof="0" dirty="0"/>
        </a:p>
      </dsp:txBody>
      <dsp:txXfrm>
        <a:off x="847572" y="1863193"/>
        <a:ext cx="668555" cy="47274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752F4-FAF7-4CF1-81C7-E3502BC41D34}">
      <dsp:nvSpPr>
        <dsp:cNvPr id="0" name=""/>
        <dsp:cNvSpPr/>
      </dsp:nvSpPr>
      <dsp:spPr>
        <a:xfrm>
          <a:off x="0" y="0"/>
          <a:ext cx="1320800" cy="13208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3BFE3C-A177-4AFF-93C2-9CF73A4F94A2}">
      <dsp:nvSpPr>
        <dsp:cNvPr id="0" name=""/>
        <dsp:cNvSpPr/>
      </dsp:nvSpPr>
      <dsp:spPr>
        <a:xfrm>
          <a:off x="660400" y="0"/>
          <a:ext cx="7936268" cy="132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6300" kern="1200" dirty="0"/>
            <a:t>Arbitration Rules</a:t>
          </a:r>
          <a:endParaRPr lang="it-IT" sz="6300" kern="1200" dirty="0"/>
        </a:p>
      </dsp:txBody>
      <dsp:txXfrm>
        <a:off x="660400" y="0"/>
        <a:ext cx="7936268" cy="132080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BEEB5-6DF0-4944-9B94-F2749D714148}">
      <dsp:nvSpPr>
        <dsp:cNvPr id="0" name=""/>
        <dsp:cNvSpPr/>
      </dsp:nvSpPr>
      <dsp:spPr>
        <a:xfrm>
          <a:off x="0" y="0"/>
          <a:ext cx="8191124" cy="1005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Establishment of the Tribunal </a:t>
          </a:r>
          <a:endParaRPr lang="it-IT" sz="1400" kern="1200" dirty="0"/>
        </a:p>
      </dsp:txBody>
      <dsp:txXfrm>
        <a:off x="29460" y="29460"/>
        <a:ext cx="7020750" cy="946920"/>
      </dsp:txXfrm>
    </dsp:sp>
    <dsp:sp modelId="{DBE8D605-CF6D-4D46-9C48-4292924F5E00}">
      <dsp:nvSpPr>
        <dsp:cNvPr id="0" name=""/>
        <dsp:cNvSpPr/>
      </dsp:nvSpPr>
      <dsp:spPr>
        <a:xfrm>
          <a:off x="686006" y="1188720"/>
          <a:ext cx="8191124" cy="1005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Agreement between the parties regarding the number of arbitrators (see conditions of their nationalities), the method of their appointment (Rule 1)</a:t>
          </a:r>
          <a:endParaRPr lang="it-IT" sz="1400" kern="1200"/>
        </a:p>
      </dsp:txBody>
      <dsp:txXfrm>
        <a:off x="715466" y="1218180"/>
        <a:ext cx="6792401" cy="946920"/>
      </dsp:txXfrm>
    </dsp:sp>
    <dsp:sp modelId="{2B9D42DC-FC89-42E0-8CD1-112263DE5C0B}">
      <dsp:nvSpPr>
        <dsp:cNvPr id="0" name=""/>
        <dsp:cNvSpPr/>
      </dsp:nvSpPr>
      <dsp:spPr>
        <a:xfrm>
          <a:off x="1361774" y="2377440"/>
          <a:ext cx="8191124" cy="1005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No previous agreement, then proposals regarding the number of arbitrators and the method of their appointment; No agreement reached at any time 60 days after the registration of the request, then default mechanism as per Article 37.2.b ICISD Convention (Rules 2 and 3)</a:t>
          </a:r>
          <a:endParaRPr lang="it-IT" sz="1400" kern="1200" dirty="0"/>
        </a:p>
      </dsp:txBody>
      <dsp:txXfrm>
        <a:off x="1391234" y="2406900"/>
        <a:ext cx="6802640" cy="946920"/>
      </dsp:txXfrm>
    </dsp:sp>
    <dsp:sp modelId="{CD49B8E0-286B-4996-BFD1-64064F938B39}">
      <dsp:nvSpPr>
        <dsp:cNvPr id="0" name=""/>
        <dsp:cNvSpPr/>
      </dsp:nvSpPr>
      <dsp:spPr>
        <a:xfrm>
          <a:off x="2047780" y="3566160"/>
          <a:ext cx="8191124" cy="1005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No agreement reached as to the president of the tribunal within 90-day of the notice of registration of the request, the Chairman of the ICISD Administrative Council (= the President of the World Bank) appoints the arbitrator or arbitrators not yet appointed (Rule 4 and Article 38 ICSID Convention)</a:t>
          </a:r>
          <a:endParaRPr lang="it-IT" sz="1400" kern="1200" dirty="0"/>
        </a:p>
      </dsp:txBody>
      <dsp:txXfrm>
        <a:off x="2077240" y="3595620"/>
        <a:ext cx="6792401" cy="946920"/>
      </dsp:txXfrm>
    </dsp:sp>
    <dsp:sp modelId="{8B87B582-6881-4AC3-829C-583319FB8009}">
      <dsp:nvSpPr>
        <dsp:cNvPr id="0" name=""/>
        <dsp:cNvSpPr/>
      </dsp:nvSpPr>
      <dsp:spPr>
        <a:xfrm>
          <a:off x="7537327" y="770382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100" kern="1200"/>
        </a:p>
      </dsp:txBody>
      <dsp:txXfrm>
        <a:off x="7684431" y="770382"/>
        <a:ext cx="359588" cy="491981"/>
      </dsp:txXfrm>
    </dsp:sp>
    <dsp:sp modelId="{8714D6FC-6441-48A1-8305-FDB676F86122}">
      <dsp:nvSpPr>
        <dsp:cNvPr id="0" name=""/>
        <dsp:cNvSpPr/>
      </dsp:nvSpPr>
      <dsp:spPr>
        <a:xfrm>
          <a:off x="8223334" y="1959102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100" kern="1200"/>
        </a:p>
      </dsp:txBody>
      <dsp:txXfrm>
        <a:off x="8370438" y="1959102"/>
        <a:ext cx="359588" cy="491981"/>
      </dsp:txXfrm>
    </dsp:sp>
    <dsp:sp modelId="{B75A7972-9129-4226-A8C0-3DC162ACBF6C}">
      <dsp:nvSpPr>
        <dsp:cNvPr id="0" name=""/>
        <dsp:cNvSpPr/>
      </dsp:nvSpPr>
      <dsp:spPr>
        <a:xfrm>
          <a:off x="8899102" y="3147822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100" kern="1200"/>
        </a:p>
      </dsp:txBody>
      <dsp:txXfrm>
        <a:off x="9046206" y="3147822"/>
        <a:ext cx="359588" cy="49198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F781B-5D09-4B6F-9A53-FB474FDC2BAA}">
      <dsp:nvSpPr>
        <dsp:cNvPr id="0" name=""/>
        <dsp:cNvSpPr/>
      </dsp:nvSpPr>
      <dsp:spPr>
        <a:xfrm>
          <a:off x="0" y="208603"/>
          <a:ext cx="2363700" cy="2363700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Z" sz="2000" kern="1200" noProof="0" dirty="0"/>
        </a:p>
      </dsp:txBody>
      <dsp:txXfrm>
        <a:off x="738656" y="326788"/>
        <a:ext cx="886387" cy="236370"/>
      </dsp:txXfrm>
    </dsp:sp>
    <dsp:sp modelId="{3DBC04FD-F547-45F7-A18B-F138B62A2483}">
      <dsp:nvSpPr>
        <dsp:cNvPr id="0" name=""/>
        <dsp:cNvSpPr/>
      </dsp:nvSpPr>
      <dsp:spPr>
        <a:xfrm>
          <a:off x="177277" y="563158"/>
          <a:ext cx="2009145" cy="2009145"/>
        </a:xfrm>
        <a:prstGeom prst="ellipse">
          <a:avLst/>
        </a:prstGeom>
        <a:solidFill>
          <a:schemeClr val="accent2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/>
        </a:p>
      </dsp:txBody>
      <dsp:txXfrm>
        <a:off x="748628" y="678684"/>
        <a:ext cx="866443" cy="231051"/>
      </dsp:txXfrm>
    </dsp:sp>
    <dsp:sp modelId="{A4F9EFB4-D9DB-48C2-9012-4EC3060F6532}">
      <dsp:nvSpPr>
        <dsp:cNvPr id="0" name=""/>
        <dsp:cNvSpPr/>
      </dsp:nvSpPr>
      <dsp:spPr>
        <a:xfrm>
          <a:off x="354554" y="917713"/>
          <a:ext cx="1654590" cy="1654590"/>
        </a:xfrm>
        <a:prstGeom prst="ellipse">
          <a:avLst/>
        </a:prstGeom>
        <a:solidFill>
          <a:schemeClr val="accent1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Z" sz="1800" kern="1200" noProof="0" dirty="0"/>
        </a:p>
      </dsp:txBody>
      <dsp:txXfrm>
        <a:off x="753724" y="1031880"/>
        <a:ext cx="856250" cy="228333"/>
      </dsp:txXfrm>
    </dsp:sp>
    <dsp:sp modelId="{885D0854-E269-40B5-8622-6B28E205FC82}">
      <dsp:nvSpPr>
        <dsp:cNvPr id="0" name=""/>
        <dsp:cNvSpPr/>
      </dsp:nvSpPr>
      <dsp:spPr>
        <a:xfrm>
          <a:off x="531832" y="1272268"/>
          <a:ext cx="1300035" cy="1300035"/>
        </a:xfrm>
        <a:prstGeom prst="ellipse">
          <a:avLst/>
        </a:prstGeom>
        <a:solidFill>
          <a:schemeClr val="tx2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Z" sz="2000" kern="1200" noProof="0" dirty="0"/>
        </a:p>
      </dsp:txBody>
      <dsp:txXfrm>
        <a:off x="830840" y="1389271"/>
        <a:ext cx="702018" cy="234006"/>
      </dsp:txXfrm>
    </dsp:sp>
    <dsp:sp modelId="{FF3FF858-7805-4BE0-879E-AF6AEA7B0939}">
      <dsp:nvSpPr>
        <dsp:cNvPr id="0" name=""/>
        <dsp:cNvSpPr/>
      </dsp:nvSpPr>
      <dsp:spPr>
        <a:xfrm>
          <a:off x="709109" y="1626823"/>
          <a:ext cx="945480" cy="945480"/>
        </a:xfrm>
        <a:prstGeom prst="ellipse">
          <a:avLst/>
        </a:prstGeom>
        <a:solidFill>
          <a:schemeClr val="accent2">
            <a:shade val="80000"/>
            <a:hueOff val="550423"/>
            <a:satOff val="-39989"/>
            <a:lumOff val="33909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Z" sz="2000" kern="1200" noProof="0" dirty="0"/>
        </a:p>
      </dsp:txBody>
      <dsp:txXfrm>
        <a:off x="847572" y="1863193"/>
        <a:ext cx="668555" cy="47274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39780-EFA0-4FD3-B955-6A3A8B4E06BA}">
      <dsp:nvSpPr>
        <dsp:cNvPr id="0" name=""/>
        <dsp:cNvSpPr/>
      </dsp:nvSpPr>
      <dsp:spPr>
        <a:xfrm>
          <a:off x="644750" y="0"/>
          <a:ext cx="7307167" cy="3880773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DC4BB4E-D1AE-480C-BE90-3B15326A11AC}">
      <dsp:nvSpPr>
        <dsp:cNvPr id="0" name=""/>
        <dsp:cNvSpPr/>
      </dsp:nvSpPr>
      <dsp:spPr>
        <a:xfrm>
          <a:off x="27809" y="1164231"/>
          <a:ext cx="4165690" cy="15523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/>
            <a:t>if in a contract clause: when the contract comes into effect between the parties</a:t>
          </a:r>
          <a:endParaRPr lang="it-IT" sz="2100" kern="1200"/>
        </a:p>
      </dsp:txBody>
      <dsp:txXfrm>
        <a:off x="103586" y="1240008"/>
        <a:ext cx="4014136" cy="1400755"/>
      </dsp:txXfrm>
    </dsp:sp>
    <dsp:sp modelId="{FF9A802D-FD8F-4EE4-BAE8-325BB651C793}">
      <dsp:nvSpPr>
        <dsp:cNvPr id="0" name=""/>
        <dsp:cNvSpPr/>
      </dsp:nvSpPr>
      <dsp:spPr>
        <a:xfrm>
          <a:off x="4403168" y="1164231"/>
          <a:ext cx="4165690" cy="15523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/>
            <a:t>If in a treaty provision: when the claimant accepts the standing offer of the host State to arbitrate their dispute</a:t>
          </a:r>
          <a:endParaRPr lang="it-IT" sz="2100" kern="1200"/>
        </a:p>
      </dsp:txBody>
      <dsp:txXfrm>
        <a:off x="4478945" y="1240008"/>
        <a:ext cx="4014136" cy="14007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0AA2A-F12A-4CC2-A122-58C3BCA44ABE}">
      <dsp:nvSpPr>
        <dsp:cNvPr id="0" name=""/>
        <dsp:cNvSpPr/>
      </dsp:nvSpPr>
      <dsp:spPr>
        <a:xfrm>
          <a:off x="0" y="0"/>
          <a:ext cx="1320800" cy="13208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B2B574-8657-404D-A895-9FE016FE4218}">
      <dsp:nvSpPr>
        <dsp:cNvPr id="0" name=""/>
        <dsp:cNvSpPr/>
      </dsp:nvSpPr>
      <dsp:spPr>
        <a:xfrm>
          <a:off x="660400" y="0"/>
          <a:ext cx="7936268" cy="132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3800" kern="1200" noProof="0" dirty="0"/>
            <a:t>Instruments of consent to arbitration</a:t>
          </a:r>
        </a:p>
      </dsp:txBody>
      <dsp:txXfrm>
        <a:off x="660400" y="0"/>
        <a:ext cx="7936268" cy="13208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5D9E8-BAB7-4EA6-9AD5-2C95F7FC17EA}">
      <dsp:nvSpPr>
        <dsp:cNvPr id="0" name=""/>
        <dsp:cNvSpPr/>
      </dsp:nvSpPr>
      <dsp:spPr>
        <a:xfrm>
          <a:off x="0" y="0"/>
          <a:ext cx="1320800" cy="13208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7A5D40-C950-4831-AB22-B1E53AFC3248}">
      <dsp:nvSpPr>
        <dsp:cNvPr id="0" name=""/>
        <dsp:cNvSpPr/>
      </dsp:nvSpPr>
      <dsp:spPr>
        <a:xfrm>
          <a:off x="660400" y="0"/>
          <a:ext cx="7936268" cy="132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300" kern="1200"/>
            <a:t>Procedural Orders</a:t>
          </a:r>
        </a:p>
      </dsp:txBody>
      <dsp:txXfrm>
        <a:off x="660400" y="0"/>
        <a:ext cx="7936268" cy="132080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AC2D8-DA8D-439F-B9A0-6F2C6AEEBF62}">
      <dsp:nvSpPr>
        <dsp:cNvPr id="0" name=""/>
        <dsp:cNvSpPr/>
      </dsp:nvSpPr>
      <dsp:spPr>
        <a:xfrm>
          <a:off x="2357947" y="0"/>
          <a:ext cx="3880773" cy="388077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Rule 19: Orders issued by the tribunal for the conduct of the proceedings</a:t>
          </a:r>
          <a:endParaRPr lang="it-IT" sz="2400" kern="1200" dirty="0"/>
        </a:p>
      </dsp:txBody>
      <dsp:txXfrm>
        <a:off x="2926273" y="970193"/>
        <a:ext cx="2744120" cy="194038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F781B-5D09-4B6F-9A53-FB474FDC2BAA}">
      <dsp:nvSpPr>
        <dsp:cNvPr id="0" name=""/>
        <dsp:cNvSpPr/>
      </dsp:nvSpPr>
      <dsp:spPr>
        <a:xfrm>
          <a:off x="0" y="208603"/>
          <a:ext cx="2363700" cy="2363700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Z" sz="2000" kern="1200" noProof="0" dirty="0"/>
        </a:p>
      </dsp:txBody>
      <dsp:txXfrm>
        <a:off x="738656" y="326788"/>
        <a:ext cx="886387" cy="236370"/>
      </dsp:txXfrm>
    </dsp:sp>
    <dsp:sp modelId="{3DBC04FD-F547-45F7-A18B-F138B62A2483}">
      <dsp:nvSpPr>
        <dsp:cNvPr id="0" name=""/>
        <dsp:cNvSpPr/>
      </dsp:nvSpPr>
      <dsp:spPr>
        <a:xfrm>
          <a:off x="177277" y="563158"/>
          <a:ext cx="2009145" cy="2009145"/>
        </a:xfrm>
        <a:prstGeom prst="ellipse">
          <a:avLst/>
        </a:prstGeom>
        <a:solidFill>
          <a:schemeClr val="accent2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/>
        </a:p>
      </dsp:txBody>
      <dsp:txXfrm>
        <a:off x="748628" y="678684"/>
        <a:ext cx="866443" cy="231051"/>
      </dsp:txXfrm>
    </dsp:sp>
    <dsp:sp modelId="{A4F9EFB4-D9DB-48C2-9012-4EC3060F6532}">
      <dsp:nvSpPr>
        <dsp:cNvPr id="0" name=""/>
        <dsp:cNvSpPr/>
      </dsp:nvSpPr>
      <dsp:spPr>
        <a:xfrm>
          <a:off x="354554" y="917713"/>
          <a:ext cx="1654590" cy="1654590"/>
        </a:xfrm>
        <a:prstGeom prst="ellipse">
          <a:avLst/>
        </a:prstGeom>
        <a:solidFill>
          <a:schemeClr val="accent1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Z" sz="1800" kern="1200" noProof="0" dirty="0"/>
        </a:p>
      </dsp:txBody>
      <dsp:txXfrm>
        <a:off x="753724" y="1031880"/>
        <a:ext cx="856250" cy="228333"/>
      </dsp:txXfrm>
    </dsp:sp>
    <dsp:sp modelId="{885D0854-E269-40B5-8622-6B28E205FC82}">
      <dsp:nvSpPr>
        <dsp:cNvPr id="0" name=""/>
        <dsp:cNvSpPr/>
      </dsp:nvSpPr>
      <dsp:spPr>
        <a:xfrm>
          <a:off x="531832" y="1272268"/>
          <a:ext cx="1300035" cy="1300035"/>
        </a:xfrm>
        <a:prstGeom prst="ellipse">
          <a:avLst/>
        </a:prstGeom>
        <a:solidFill>
          <a:schemeClr val="accent1">
            <a:lumMod val="75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Z" sz="2000" kern="1200" noProof="0" dirty="0"/>
        </a:p>
      </dsp:txBody>
      <dsp:txXfrm>
        <a:off x="830840" y="1389271"/>
        <a:ext cx="702018" cy="234006"/>
      </dsp:txXfrm>
    </dsp:sp>
    <dsp:sp modelId="{FF3FF858-7805-4BE0-879E-AF6AEA7B0939}">
      <dsp:nvSpPr>
        <dsp:cNvPr id="0" name=""/>
        <dsp:cNvSpPr/>
      </dsp:nvSpPr>
      <dsp:spPr>
        <a:xfrm>
          <a:off x="709109" y="1626823"/>
          <a:ext cx="945480" cy="945480"/>
        </a:xfrm>
        <a:prstGeom prst="ellipse">
          <a:avLst/>
        </a:prstGeom>
        <a:solidFill>
          <a:schemeClr val="tx2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Z" sz="2000" kern="1200" noProof="0" dirty="0"/>
        </a:p>
      </dsp:txBody>
      <dsp:txXfrm>
        <a:off x="847572" y="1863193"/>
        <a:ext cx="668555" cy="47274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74104-4A77-4AE0-8625-D33395B228E4}">
      <dsp:nvSpPr>
        <dsp:cNvPr id="0" name=""/>
        <dsp:cNvSpPr/>
      </dsp:nvSpPr>
      <dsp:spPr>
        <a:xfrm>
          <a:off x="0" y="0"/>
          <a:ext cx="8596668" cy="842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Structure of the Request for Arbitration</a:t>
          </a:r>
          <a:endParaRPr lang="it-IT" sz="3600" kern="1200"/>
        </a:p>
      </dsp:txBody>
      <dsp:txXfrm>
        <a:off x="41123" y="41123"/>
        <a:ext cx="8514422" cy="76015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1AECB-6BCC-49D7-AAAA-193EE06C2CE7}">
      <dsp:nvSpPr>
        <dsp:cNvPr id="0" name=""/>
        <dsp:cNvSpPr/>
      </dsp:nvSpPr>
      <dsp:spPr>
        <a:xfrm>
          <a:off x="0" y="656"/>
          <a:ext cx="88343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90633-D042-4124-BE51-C98E498171B1}">
      <dsp:nvSpPr>
        <dsp:cNvPr id="0" name=""/>
        <dsp:cNvSpPr/>
      </dsp:nvSpPr>
      <dsp:spPr>
        <a:xfrm>
          <a:off x="0" y="656"/>
          <a:ext cx="8834311" cy="768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1. Introduction</a:t>
          </a:r>
          <a:endParaRPr lang="it-IT" sz="2400" kern="1200" dirty="0"/>
        </a:p>
      </dsp:txBody>
      <dsp:txXfrm>
        <a:off x="0" y="656"/>
        <a:ext cx="8834311" cy="768097"/>
      </dsp:txXfrm>
    </dsp:sp>
    <dsp:sp modelId="{CD8EDC68-7C38-4179-B255-E81FDA99F84E}">
      <dsp:nvSpPr>
        <dsp:cNvPr id="0" name=""/>
        <dsp:cNvSpPr/>
      </dsp:nvSpPr>
      <dsp:spPr>
        <a:xfrm>
          <a:off x="0" y="768753"/>
          <a:ext cx="88343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A77E5-8FEC-4871-A7F5-37926ECBFBB2}">
      <dsp:nvSpPr>
        <dsp:cNvPr id="0" name=""/>
        <dsp:cNvSpPr/>
      </dsp:nvSpPr>
      <dsp:spPr>
        <a:xfrm>
          <a:off x="0" y="768753"/>
          <a:ext cx="8834311" cy="768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2. Parties and Counsel</a:t>
          </a:r>
          <a:endParaRPr lang="it-IT" sz="2400" kern="1200" dirty="0"/>
        </a:p>
      </dsp:txBody>
      <dsp:txXfrm>
        <a:off x="0" y="768753"/>
        <a:ext cx="8834311" cy="768097"/>
      </dsp:txXfrm>
    </dsp:sp>
    <dsp:sp modelId="{0755BF40-0735-478D-8786-CE3084C6CE6C}">
      <dsp:nvSpPr>
        <dsp:cNvPr id="0" name=""/>
        <dsp:cNvSpPr/>
      </dsp:nvSpPr>
      <dsp:spPr>
        <a:xfrm>
          <a:off x="0" y="1536850"/>
          <a:ext cx="88343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1A6C1-11CE-42B6-93CE-BB54D88FC7A1}">
      <dsp:nvSpPr>
        <dsp:cNvPr id="0" name=""/>
        <dsp:cNvSpPr/>
      </dsp:nvSpPr>
      <dsp:spPr>
        <a:xfrm>
          <a:off x="0" y="1536850"/>
          <a:ext cx="8834311" cy="768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3. Factual background a.k.a. summary of the legal dispute</a:t>
          </a:r>
          <a:endParaRPr lang="it-IT" sz="2400" kern="1200" dirty="0"/>
        </a:p>
      </dsp:txBody>
      <dsp:txXfrm>
        <a:off x="0" y="1536850"/>
        <a:ext cx="8834311" cy="768097"/>
      </dsp:txXfrm>
    </dsp:sp>
    <dsp:sp modelId="{8171988A-27EF-48AA-9D8A-35B58A174047}">
      <dsp:nvSpPr>
        <dsp:cNvPr id="0" name=""/>
        <dsp:cNvSpPr/>
      </dsp:nvSpPr>
      <dsp:spPr>
        <a:xfrm>
          <a:off x="0" y="2304947"/>
          <a:ext cx="88343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A1CA6-ED30-45A5-9495-793C7532D68B}">
      <dsp:nvSpPr>
        <dsp:cNvPr id="0" name=""/>
        <dsp:cNvSpPr/>
      </dsp:nvSpPr>
      <dsp:spPr>
        <a:xfrm>
          <a:off x="0" y="2304947"/>
          <a:ext cx="8834311" cy="768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4. Fulfilment of Jurisdictional and Procedural requirements</a:t>
          </a:r>
          <a:endParaRPr lang="it-IT" sz="2400" kern="1200" dirty="0"/>
        </a:p>
      </dsp:txBody>
      <dsp:txXfrm>
        <a:off x="0" y="2304947"/>
        <a:ext cx="8834311" cy="768097"/>
      </dsp:txXfrm>
    </dsp:sp>
    <dsp:sp modelId="{D694EB67-8E7A-4B31-9007-BC8828E49A0E}">
      <dsp:nvSpPr>
        <dsp:cNvPr id="0" name=""/>
        <dsp:cNvSpPr/>
      </dsp:nvSpPr>
      <dsp:spPr>
        <a:xfrm>
          <a:off x="0" y="3073045"/>
          <a:ext cx="88343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4B6CD-B298-45B0-89BA-F9220A3419A4}">
      <dsp:nvSpPr>
        <dsp:cNvPr id="0" name=""/>
        <dsp:cNvSpPr/>
      </dsp:nvSpPr>
      <dsp:spPr>
        <a:xfrm>
          <a:off x="0" y="3073045"/>
          <a:ext cx="8834311" cy="768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5. Constitution of the Tribunal</a:t>
          </a:r>
          <a:endParaRPr lang="it-IT" sz="2400" kern="1200" dirty="0"/>
        </a:p>
      </dsp:txBody>
      <dsp:txXfrm>
        <a:off x="0" y="3073045"/>
        <a:ext cx="8834311" cy="768097"/>
      </dsp:txXfrm>
    </dsp:sp>
    <dsp:sp modelId="{A24BB265-F0D1-4A50-868F-F1B8D1824257}">
      <dsp:nvSpPr>
        <dsp:cNvPr id="0" name=""/>
        <dsp:cNvSpPr/>
      </dsp:nvSpPr>
      <dsp:spPr>
        <a:xfrm>
          <a:off x="0" y="3841142"/>
          <a:ext cx="88343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E0AA8-BF47-4D84-9EE4-99F25B3C1282}">
      <dsp:nvSpPr>
        <dsp:cNvPr id="0" name=""/>
        <dsp:cNvSpPr/>
      </dsp:nvSpPr>
      <dsp:spPr>
        <a:xfrm>
          <a:off x="0" y="3841142"/>
          <a:ext cx="8834311" cy="768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6. Relief sought</a:t>
          </a:r>
          <a:endParaRPr lang="it-IT" sz="2400" kern="1200" dirty="0"/>
        </a:p>
      </dsp:txBody>
      <dsp:txXfrm>
        <a:off x="0" y="3841142"/>
        <a:ext cx="8834311" cy="768097"/>
      </dsp:txXfrm>
    </dsp:sp>
    <dsp:sp modelId="{C3C1B794-19B4-477D-B89A-3FD8AA891AF4}">
      <dsp:nvSpPr>
        <dsp:cNvPr id="0" name=""/>
        <dsp:cNvSpPr/>
      </dsp:nvSpPr>
      <dsp:spPr>
        <a:xfrm>
          <a:off x="0" y="4609239"/>
          <a:ext cx="88343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B07C0-FE6C-4DF8-9CAD-0C73690746F8}">
      <dsp:nvSpPr>
        <dsp:cNvPr id="0" name=""/>
        <dsp:cNvSpPr/>
      </dsp:nvSpPr>
      <dsp:spPr>
        <a:xfrm>
          <a:off x="0" y="4609239"/>
          <a:ext cx="8834311" cy="768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7. Date and signature</a:t>
          </a:r>
          <a:endParaRPr lang="it-IT" sz="2400" kern="1200" dirty="0"/>
        </a:p>
      </dsp:txBody>
      <dsp:txXfrm>
        <a:off x="0" y="4609239"/>
        <a:ext cx="8834311" cy="76809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99E5C-3785-4FC5-8091-A0D89F6379B2}">
      <dsp:nvSpPr>
        <dsp:cNvPr id="0" name=""/>
        <dsp:cNvSpPr/>
      </dsp:nvSpPr>
      <dsp:spPr>
        <a:xfrm>
          <a:off x="0" y="1069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0D064-3817-46FE-9031-ACF0199BDABA}">
      <dsp:nvSpPr>
        <dsp:cNvPr id="0" name=""/>
        <dsp:cNvSpPr/>
      </dsp:nvSpPr>
      <dsp:spPr>
        <a:xfrm>
          <a:off x="0" y="1069"/>
          <a:ext cx="8596668" cy="683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Introduction</a:t>
          </a:r>
          <a:r>
            <a:rPr lang="en-GB" sz="2800" kern="1200" dirty="0"/>
            <a:t> </a:t>
          </a:r>
          <a:endParaRPr lang="it-IT" sz="2800" kern="1200" dirty="0"/>
        </a:p>
      </dsp:txBody>
      <dsp:txXfrm>
        <a:off x="0" y="1069"/>
        <a:ext cx="8596668" cy="683818"/>
      </dsp:txXfrm>
    </dsp:sp>
    <dsp:sp modelId="{28DF6786-36C2-4E3C-9325-E68CF5CE1E9B}">
      <dsp:nvSpPr>
        <dsp:cNvPr id="0" name=""/>
        <dsp:cNvSpPr/>
      </dsp:nvSpPr>
      <dsp:spPr>
        <a:xfrm>
          <a:off x="0" y="684887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BD52A-C7AA-4ADC-AB09-08C33739565A}">
      <dsp:nvSpPr>
        <dsp:cNvPr id="0" name=""/>
        <dsp:cNvSpPr/>
      </dsp:nvSpPr>
      <dsp:spPr>
        <a:xfrm>
          <a:off x="0" y="684887"/>
          <a:ext cx="8596668" cy="3194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“</a:t>
          </a:r>
          <a:r>
            <a:rPr lang="en-US" sz="2800" kern="1200" dirty="0"/>
            <a:t>Pursuant to Article 36 of the ICSID Convention, the [NAME OF THE CLAIMANT] hereby submits its request to the Secretary-General ICSID to institute an ICSID arbitration against the [NAME OF THE RESPONDENT STATE] under the [NAME OF THE LEGAL INSTRUMENT PROVIDING FOR CONSENT TO ARBITRATION + evidence of its entry into force].”</a:t>
          </a:r>
          <a:endParaRPr lang="it-IT" sz="2800" kern="1200" dirty="0"/>
        </a:p>
      </dsp:txBody>
      <dsp:txXfrm>
        <a:off x="0" y="684887"/>
        <a:ext cx="8596668" cy="319481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32922-2D15-41A4-9D4C-46122F5ED1C6}">
      <dsp:nvSpPr>
        <dsp:cNvPr id="0" name=""/>
        <dsp:cNvSpPr/>
      </dsp:nvSpPr>
      <dsp:spPr>
        <a:xfrm>
          <a:off x="0" y="1738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ABC50-89AD-4426-B01E-D763EA31C67E}">
      <dsp:nvSpPr>
        <dsp:cNvPr id="0" name=""/>
        <dsp:cNvSpPr/>
      </dsp:nvSpPr>
      <dsp:spPr>
        <a:xfrm>
          <a:off x="0" y="1738"/>
          <a:ext cx="8596668" cy="606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Parties and Counsel</a:t>
          </a:r>
          <a:endParaRPr lang="it-IT" sz="2800" kern="1200" dirty="0"/>
        </a:p>
      </dsp:txBody>
      <dsp:txXfrm>
        <a:off x="0" y="1738"/>
        <a:ext cx="8596668" cy="606636"/>
      </dsp:txXfrm>
    </dsp:sp>
    <dsp:sp modelId="{103F72B9-4904-40FB-B3F3-AD3AF37639D5}">
      <dsp:nvSpPr>
        <dsp:cNvPr id="0" name=""/>
        <dsp:cNvSpPr/>
      </dsp:nvSpPr>
      <dsp:spPr>
        <a:xfrm>
          <a:off x="0" y="608374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5C163F-0369-4031-B2EF-B48E5102B95D}">
      <dsp:nvSpPr>
        <dsp:cNvPr id="0" name=""/>
        <dsp:cNvSpPr/>
      </dsp:nvSpPr>
      <dsp:spPr>
        <a:xfrm>
          <a:off x="0" y="608374"/>
          <a:ext cx="8596668" cy="4087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- Name and contact details of all parties and counsels;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- state if the respondent is a constituent subdivision or agency of a State designated to ICSID by that the State pursuant to art. 25 ICISD Convention;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- date of consent and instrument in which it is recorded;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- Nationality of the requesting party on the date of consent, declaring it doesn’t have the nationality of the respondent state (when natural person);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- evidence that the respondent state agreed to treat the claimant as a national of another State (when claimant is juridical person incorporated in the respondent state);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- all necessary internal actions taken (when juridical person);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- power of attorney for counsel;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/>
            <a:t>+ supporting documentation </a:t>
          </a:r>
          <a:endParaRPr lang="it-IT" sz="1900" kern="1200" dirty="0"/>
        </a:p>
      </dsp:txBody>
      <dsp:txXfrm>
        <a:off x="0" y="608374"/>
        <a:ext cx="8596668" cy="408729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1D1F5-9DC2-49FB-A37B-6048EB38B8A9}">
      <dsp:nvSpPr>
        <dsp:cNvPr id="0" name=""/>
        <dsp:cNvSpPr/>
      </dsp:nvSpPr>
      <dsp:spPr>
        <a:xfrm>
          <a:off x="0" y="414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DA3E7-FAC6-4674-8742-88E7EE36C292}">
      <dsp:nvSpPr>
        <dsp:cNvPr id="0" name=""/>
        <dsp:cNvSpPr/>
      </dsp:nvSpPr>
      <dsp:spPr>
        <a:xfrm>
          <a:off x="0" y="414"/>
          <a:ext cx="8596668" cy="560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Factual background a.k.a. summary of the legal dispute</a:t>
          </a:r>
          <a:endParaRPr lang="it-IT" sz="2400" kern="1200" dirty="0"/>
        </a:p>
      </dsp:txBody>
      <dsp:txXfrm>
        <a:off x="0" y="414"/>
        <a:ext cx="8596668" cy="560063"/>
      </dsp:txXfrm>
    </dsp:sp>
    <dsp:sp modelId="{419FA017-76FF-4EAC-9BB2-16532F9AFF07}">
      <dsp:nvSpPr>
        <dsp:cNvPr id="0" name=""/>
        <dsp:cNvSpPr/>
      </dsp:nvSpPr>
      <dsp:spPr>
        <a:xfrm>
          <a:off x="0" y="560478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959BF-BF68-4C7A-91EA-C3BBB451F633}">
      <dsp:nvSpPr>
        <dsp:cNvPr id="0" name=""/>
        <dsp:cNvSpPr/>
      </dsp:nvSpPr>
      <dsp:spPr>
        <a:xfrm>
          <a:off x="0" y="560478"/>
          <a:ext cx="8596668" cy="3319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Claimant’s investment, Measures adopted by the Respondent affecting the investment, Respondent’s breaches under the relevant treaty/contract/national law</a:t>
          </a:r>
          <a:endParaRPr lang="it-IT" sz="2400" kern="1200" dirty="0"/>
        </a:p>
      </dsp:txBody>
      <dsp:txXfrm>
        <a:off x="0" y="560478"/>
        <a:ext cx="8596668" cy="331988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4C241-0AAF-4B76-ACF7-3DB45CE2C5ED}">
      <dsp:nvSpPr>
        <dsp:cNvPr id="0" name=""/>
        <dsp:cNvSpPr/>
      </dsp:nvSpPr>
      <dsp:spPr>
        <a:xfrm>
          <a:off x="0" y="721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1292B-D5EE-4941-B3DB-9CC44FBF26C9}">
      <dsp:nvSpPr>
        <dsp:cNvPr id="0" name=""/>
        <dsp:cNvSpPr/>
      </dsp:nvSpPr>
      <dsp:spPr>
        <a:xfrm>
          <a:off x="0" y="721"/>
          <a:ext cx="8596668" cy="505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Fulfilment of Jurisdictional and Procedural requirements </a:t>
          </a:r>
          <a:endParaRPr lang="it-IT" sz="2400" kern="1200" dirty="0"/>
        </a:p>
      </dsp:txBody>
      <dsp:txXfrm>
        <a:off x="0" y="721"/>
        <a:ext cx="8596668" cy="505960"/>
      </dsp:txXfrm>
    </dsp:sp>
    <dsp:sp modelId="{2D16413D-A750-45C0-8506-028E9538A4C3}">
      <dsp:nvSpPr>
        <dsp:cNvPr id="0" name=""/>
        <dsp:cNvSpPr/>
      </dsp:nvSpPr>
      <dsp:spPr>
        <a:xfrm>
          <a:off x="0" y="506681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CF8EB-A53B-49AA-9D4C-50F7884357A9}">
      <dsp:nvSpPr>
        <dsp:cNvPr id="0" name=""/>
        <dsp:cNvSpPr/>
      </dsp:nvSpPr>
      <dsp:spPr>
        <a:xfrm>
          <a:off x="0" y="506681"/>
          <a:ext cx="8588272" cy="3373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under Art. 25 ICSID Convention as well as the legal instrument of consent to arbitration</a:t>
          </a:r>
          <a:endParaRPr lang="it-IT" sz="2400" kern="1200" dirty="0"/>
        </a:p>
      </dsp:txBody>
      <dsp:txXfrm>
        <a:off x="0" y="506681"/>
        <a:ext cx="8588272" cy="3373369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51C6B-5796-4B46-9E51-B05539AC610C}">
      <dsp:nvSpPr>
        <dsp:cNvPr id="0" name=""/>
        <dsp:cNvSpPr/>
      </dsp:nvSpPr>
      <dsp:spPr>
        <a:xfrm>
          <a:off x="0" y="487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A514C-0E62-4CF0-9571-E7263525FE15}">
      <dsp:nvSpPr>
        <dsp:cNvPr id="0" name=""/>
        <dsp:cNvSpPr/>
      </dsp:nvSpPr>
      <dsp:spPr>
        <a:xfrm>
          <a:off x="0" y="487"/>
          <a:ext cx="8596668" cy="550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Constitution of the Tribunal</a:t>
          </a:r>
          <a:endParaRPr lang="it-IT" sz="2800" kern="1200" dirty="0"/>
        </a:p>
      </dsp:txBody>
      <dsp:txXfrm>
        <a:off x="0" y="487"/>
        <a:ext cx="8596668" cy="550963"/>
      </dsp:txXfrm>
    </dsp:sp>
    <dsp:sp modelId="{62DD0950-BA0F-4C61-A4FB-35F7EAC1B7D7}">
      <dsp:nvSpPr>
        <dsp:cNvPr id="0" name=""/>
        <dsp:cNvSpPr/>
      </dsp:nvSpPr>
      <dsp:spPr>
        <a:xfrm>
          <a:off x="0" y="551450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0F5CD-D666-4C62-967F-13BD0F0504A6}">
      <dsp:nvSpPr>
        <dsp:cNvPr id="0" name=""/>
        <dsp:cNvSpPr/>
      </dsp:nvSpPr>
      <dsp:spPr>
        <a:xfrm>
          <a:off x="0" y="551450"/>
          <a:ext cx="8588272" cy="3328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party-appointed arbitrator, method for appointing the rest of the tribunal and its deadline (Institution Rule 3, Arbitration Rules 1 to 4)</a:t>
          </a:r>
          <a:endParaRPr lang="it-IT" sz="2400" kern="1200" dirty="0"/>
        </a:p>
      </dsp:txBody>
      <dsp:txXfrm>
        <a:off x="0" y="551450"/>
        <a:ext cx="8588272" cy="33288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3DE32-F712-49B2-A8F1-4D4CEAE29915}">
      <dsp:nvSpPr>
        <dsp:cNvPr id="0" name=""/>
        <dsp:cNvSpPr/>
      </dsp:nvSpPr>
      <dsp:spPr>
        <a:xfrm>
          <a:off x="0" y="3406"/>
          <a:ext cx="8596668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100" kern="1200"/>
            <a:t>TREATY</a:t>
          </a:r>
        </a:p>
      </dsp:txBody>
      <dsp:txXfrm>
        <a:off x="58257" y="61663"/>
        <a:ext cx="8480154" cy="1076886"/>
      </dsp:txXfrm>
    </dsp:sp>
    <dsp:sp modelId="{82A2825D-0C1D-4E1E-B3CB-E69A4D5262A9}">
      <dsp:nvSpPr>
        <dsp:cNvPr id="0" name=""/>
        <dsp:cNvSpPr/>
      </dsp:nvSpPr>
      <dsp:spPr>
        <a:xfrm>
          <a:off x="0" y="1343686"/>
          <a:ext cx="8596668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100" kern="1200"/>
            <a:t>CONTRACT</a:t>
          </a:r>
        </a:p>
      </dsp:txBody>
      <dsp:txXfrm>
        <a:off x="58257" y="1401943"/>
        <a:ext cx="8480154" cy="1076886"/>
      </dsp:txXfrm>
    </dsp:sp>
    <dsp:sp modelId="{1D12710C-85E1-4EDC-A926-9C5B93C2B330}">
      <dsp:nvSpPr>
        <dsp:cNvPr id="0" name=""/>
        <dsp:cNvSpPr/>
      </dsp:nvSpPr>
      <dsp:spPr>
        <a:xfrm>
          <a:off x="0" y="2683966"/>
          <a:ext cx="8596668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100" kern="1200"/>
            <a:t>NATIONAL LAW</a:t>
          </a:r>
        </a:p>
      </dsp:txBody>
      <dsp:txXfrm>
        <a:off x="58257" y="2742223"/>
        <a:ext cx="8480154" cy="107688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AD788-4D15-450D-A22B-5859DBDB05F3}">
      <dsp:nvSpPr>
        <dsp:cNvPr id="0" name=""/>
        <dsp:cNvSpPr/>
      </dsp:nvSpPr>
      <dsp:spPr>
        <a:xfrm>
          <a:off x="0" y="188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01DA4-80C4-4403-850F-0DE90058165E}">
      <dsp:nvSpPr>
        <dsp:cNvPr id="0" name=""/>
        <dsp:cNvSpPr/>
      </dsp:nvSpPr>
      <dsp:spPr>
        <a:xfrm>
          <a:off x="0" y="188"/>
          <a:ext cx="8596668" cy="570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Relief sought</a:t>
          </a:r>
          <a:endParaRPr lang="it-IT" sz="2800" kern="1200" dirty="0"/>
        </a:p>
      </dsp:txBody>
      <dsp:txXfrm>
        <a:off x="0" y="188"/>
        <a:ext cx="8596668" cy="570942"/>
      </dsp:txXfrm>
    </dsp:sp>
    <dsp:sp modelId="{E689B7AC-39CA-49B5-A28B-5F5B95FF2B63}">
      <dsp:nvSpPr>
        <dsp:cNvPr id="0" name=""/>
        <dsp:cNvSpPr/>
      </dsp:nvSpPr>
      <dsp:spPr>
        <a:xfrm>
          <a:off x="0" y="571131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F3E38-36B9-47C6-8CD0-6301B4FBB11B}">
      <dsp:nvSpPr>
        <dsp:cNvPr id="0" name=""/>
        <dsp:cNvSpPr/>
      </dsp:nvSpPr>
      <dsp:spPr>
        <a:xfrm>
          <a:off x="0" y="571131"/>
          <a:ext cx="8588272" cy="33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pecuniary remedy and specific </a:t>
          </a:r>
          <a:r>
            <a:rPr lang="en-US" sz="2400" b="0" kern="1200" dirty="0"/>
            <a:t>performance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+ reservation of rights</a:t>
          </a:r>
          <a:endParaRPr lang="it-IT" sz="2400" b="0" kern="1200" dirty="0"/>
        </a:p>
      </dsp:txBody>
      <dsp:txXfrm>
        <a:off x="0" y="571131"/>
        <a:ext cx="8588272" cy="3309453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92FF8-3823-4A1D-9263-395CFA25BA8C}">
      <dsp:nvSpPr>
        <dsp:cNvPr id="0" name=""/>
        <dsp:cNvSpPr/>
      </dsp:nvSpPr>
      <dsp:spPr>
        <a:xfrm>
          <a:off x="0" y="37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8F189-3A32-40EF-8B09-B7F6D3439274}">
      <dsp:nvSpPr>
        <dsp:cNvPr id="0" name=""/>
        <dsp:cNvSpPr/>
      </dsp:nvSpPr>
      <dsp:spPr>
        <a:xfrm>
          <a:off x="0" y="37"/>
          <a:ext cx="8596668" cy="670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Date and signature </a:t>
          </a:r>
          <a:endParaRPr lang="it-IT" sz="2800" kern="1200" dirty="0"/>
        </a:p>
      </dsp:txBody>
      <dsp:txXfrm>
        <a:off x="0" y="37"/>
        <a:ext cx="8596668" cy="670797"/>
      </dsp:txXfrm>
    </dsp:sp>
    <dsp:sp modelId="{1D98DE83-59D9-4277-BA52-91D7C8EAF2E6}">
      <dsp:nvSpPr>
        <dsp:cNvPr id="0" name=""/>
        <dsp:cNvSpPr/>
      </dsp:nvSpPr>
      <dsp:spPr>
        <a:xfrm>
          <a:off x="0" y="670834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1ED7A-805A-4793-A5ED-8CAEEDC779DA}">
      <dsp:nvSpPr>
        <dsp:cNvPr id="0" name=""/>
        <dsp:cNvSpPr/>
      </dsp:nvSpPr>
      <dsp:spPr>
        <a:xfrm>
          <a:off x="0" y="670834"/>
          <a:ext cx="8588272" cy="3209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signed by the requesting party or its duly authorized representative</a:t>
          </a:r>
          <a:endParaRPr lang="it-IT" sz="2400" kern="1200" dirty="0"/>
        </a:p>
      </dsp:txBody>
      <dsp:txXfrm>
        <a:off x="0" y="670834"/>
        <a:ext cx="8588272" cy="320990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B4747-EDEA-45E9-8BC4-1983B8E3AA21}">
      <dsp:nvSpPr>
        <dsp:cNvPr id="0" name=""/>
        <dsp:cNvSpPr/>
      </dsp:nvSpPr>
      <dsp:spPr>
        <a:xfrm>
          <a:off x="0" y="88612"/>
          <a:ext cx="1943318" cy="1937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Flow chart of the Institution of the Proceedings</a:t>
          </a:r>
          <a:endParaRPr lang="it-IT" sz="2300" kern="1200" dirty="0"/>
        </a:p>
      </dsp:txBody>
      <dsp:txXfrm>
        <a:off x="94582" y="183194"/>
        <a:ext cx="1754154" cy="1748356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DEF5D-F416-46D4-8A14-6FE48E981590}">
      <dsp:nvSpPr>
        <dsp:cNvPr id="0" name=""/>
        <dsp:cNvSpPr/>
      </dsp:nvSpPr>
      <dsp:spPr>
        <a:xfrm>
          <a:off x="2997733" y="2720"/>
          <a:ext cx="2601200" cy="806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/>
            <a:t>Requesting Party files a Request for Arbitration to the Secretary-General and pays 25,000 $</a:t>
          </a:r>
          <a:endParaRPr lang="it-IT" sz="1300" kern="1200" dirty="0"/>
        </a:p>
      </dsp:txBody>
      <dsp:txXfrm>
        <a:off x="3021345" y="26332"/>
        <a:ext cx="2553976" cy="758959"/>
      </dsp:txXfrm>
    </dsp:sp>
    <dsp:sp modelId="{B1782333-6E7B-4A5E-9EF8-F0F86BA4BB9B}">
      <dsp:nvSpPr>
        <dsp:cNvPr id="0" name=""/>
        <dsp:cNvSpPr/>
      </dsp:nvSpPr>
      <dsp:spPr>
        <a:xfrm rot="5400000">
          <a:off x="4147174" y="829058"/>
          <a:ext cx="302318" cy="3627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 rot="-5400000">
        <a:off x="4189499" y="859290"/>
        <a:ext cx="217670" cy="211623"/>
      </dsp:txXfrm>
    </dsp:sp>
    <dsp:sp modelId="{8AD89057-854E-4712-A281-622F86E59386}">
      <dsp:nvSpPr>
        <dsp:cNvPr id="0" name=""/>
        <dsp:cNvSpPr/>
      </dsp:nvSpPr>
      <dsp:spPr>
        <a:xfrm>
          <a:off x="2997733" y="1211995"/>
          <a:ext cx="2601200" cy="806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Secretary-General screens the Request </a:t>
          </a:r>
          <a:endParaRPr lang="it-IT" sz="1300" kern="1200" dirty="0"/>
        </a:p>
      </dsp:txBody>
      <dsp:txXfrm>
        <a:off x="3021345" y="1235607"/>
        <a:ext cx="2553976" cy="758959"/>
      </dsp:txXfrm>
    </dsp:sp>
    <dsp:sp modelId="{A2B36400-C91B-496A-ADD0-6ACEA4B0C647}">
      <dsp:nvSpPr>
        <dsp:cNvPr id="0" name=""/>
        <dsp:cNvSpPr/>
      </dsp:nvSpPr>
      <dsp:spPr>
        <a:xfrm rot="5400000">
          <a:off x="4147174" y="2038333"/>
          <a:ext cx="302318" cy="3627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 rot="-5400000">
        <a:off x="4189499" y="2068565"/>
        <a:ext cx="217670" cy="211623"/>
      </dsp:txXfrm>
    </dsp:sp>
    <dsp:sp modelId="{097A606A-3B6F-49F3-BA4A-B9689B56CAE0}">
      <dsp:nvSpPr>
        <dsp:cNvPr id="0" name=""/>
        <dsp:cNvSpPr/>
      </dsp:nvSpPr>
      <dsp:spPr>
        <a:xfrm>
          <a:off x="2997733" y="2421270"/>
          <a:ext cx="2601200" cy="806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Secretary-General registers</a:t>
          </a:r>
          <a:r>
            <a:rPr lang="en-AU" sz="1300" kern="1200" noProof="0" dirty="0"/>
            <a:t> the Request and gives notice of registration to the Parties</a:t>
          </a:r>
        </a:p>
      </dsp:txBody>
      <dsp:txXfrm>
        <a:off x="3021345" y="2444882"/>
        <a:ext cx="2553976" cy="758959"/>
      </dsp:txXfrm>
    </dsp:sp>
    <dsp:sp modelId="{784468DE-27CE-4FCB-B5C8-114416AF65EB}">
      <dsp:nvSpPr>
        <dsp:cNvPr id="0" name=""/>
        <dsp:cNvSpPr/>
      </dsp:nvSpPr>
      <dsp:spPr>
        <a:xfrm rot="5400000">
          <a:off x="4147174" y="3247608"/>
          <a:ext cx="302318" cy="3627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 rot="-5400000">
        <a:off x="4189499" y="3277840"/>
        <a:ext cx="217670" cy="211623"/>
      </dsp:txXfrm>
    </dsp:sp>
    <dsp:sp modelId="{1ED2B4C6-2BAA-4008-8629-16110DAEC6E7}">
      <dsp:nvSpPr>
        <dsp:cNvPr id="0" name=""/>
        <dsp:cNvSpPr/>
      </dsp:nvSpPr>
      <dsp:spPr>
        <a:xfrm>
          <a:off x="2997733" y="3630545"/>
          <a:ext cx="2601200" cy="806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Number of Arbitrators and the</a:t>
          </a:r>
          <a:endParaRPr lang="it-IT" sz="1300" kern="120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Method of their Appointment are</a:t>
          </a:r>
          <a:endParaRPr lang="it-IT" sz="1300" kern="120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1300" kern="1200" noProof="0"/>
            <a:t>Established</a:t>
          </a:r>
          <a:endParaRPr lang="en-BZ" sz="1300" kern="1200" noProof="0" dirty="0"/>
        </a:p>
      </dsp:txBody>
      <dsp:txXfrm>
        <a:off x="3021345" y="3654157"/>
        <a:ext cx="2553976" cy="758959"/>
      </dsp:txXfrm>
    </dsp:sp>
    <dsp:sp modelId="{812658BE-6EDA-4AED-BF6E-59413E1F4AEA}">
      <dsp:nvSpPr>
        <dsp:cNvPr id="0" name=""/>
        <dsp:cNvSpPr/>
      </dsp:nvSpPr>
      <dsp:spPr>
        <a:xfrm rot="5400000">
          <a:off x="4147174" y="4456883"/>
          <a:ext cx="302318" cy="3627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 rot="-5400000">
        <a:off x="4189499" y="4487115"/>
        <a:ext cx="217670" cy="211623"/>
      </dsp:txXfrm>
    </dsp:sp>
    <dsp:sp modelId="{F00249A5-A6F7-4AFA-A9D7-B5A1FAA66D9C}">
      <dsp:nvSpPr>
        <dsp:cNvPr id="0" name=""/>
        <dsp:cNvSpPr/>
      </dsp:nvSpPr>
      <dsp:spPr>
        <a:xfrm>
          <a:off x="2997733" y="4839820"/>
          <a:ext cx="2601200" cy="806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1300" kern="1200" noProof="0"/>
            <a:t>Tribunal Members are Appointed</a:t>
          </a:r>
          <a:endParaRPr lang="en-BZ" sz="1300" kern="1200" noProof="0" dirty="0"/>
        </a:p>
      </dsp:txBody>
      <dsp:txXfrm>
        <a:off x="3021345" y="4863432"/>
        <a:ext cx="2553976" cy="758959"/>
      </dsp:txXfrm>
    </dsp:sp>
    <dsp:sp modelId="{93DE30DB-6C45-41B3-A87A-8755C545B6C4}">
      <dsp:nvSpPr>
        <dsp:cNvPr id="0" name=""/>
        <dsp:cNvSpPr/>
      </dsp:nvSpPr>
      <dsp:spPr>
        <a:xfrm rot="5400000">
          <a:off x="4147174" y="5666158"/>
          <a:ext cx="302318" cy="3627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 rot="-5400000">
        <a:off x="4189499" y="5696390"/>
        <a:ext cx="217670" cy="211623"/>
      </dsp:txXfrm>
    </dsp:sp>
    <dsp:sp modelId="{1FB2FD32-D6AE-450E-8057-98495835E710}">
      <dsp:nvSpPr>
        <dsp:cNvPr id="0" name=""/>
        <dsp:cNvSpPr/>
      </dsp:nvSpPr>
      <dsp:spPr>
        <a:xfrm>
          <a:off x="2997733" y="6049095"/>
          <a:ext cx="2601200" cy="806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Tribunal is Constituted and the</a:t>
          </a:r>
          <a:endParaRPr lang="it-IT" sz="1300" kern="120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1300" kern="1200" noProof="0"/>
            <a:t>Proceeding Begins</a:t>
          </a:r>
          <a:endParaRPr lang="en-BZ" sz="1300" kern="1200" noProof="0" dirty="0"/>
        </a:p>
      </dsp:txBody>
      <dsp:txXfrm>
        <a:off x="3021345" y="6072707"/>
        <a:ext cx="2553976" cy="758959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E99EE-BC78-4C56-8B79-2CC0B40C1958}">
      <dsp:nvSpPr>
        <dsp:cNvPr id="0" name=""/>
        <dsp:cNvSpPr/>
      </dsp:nvSpPr>
      <dsp:spPr>
        <a:xfrm>
          <a:off x="0" y="300050"/>
          <a:ext cx="2021840" cy="2162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Template of the notice of registration of a Request for an ICSID arbitration</a:t>
          </a:r>
          <a:endParaRPr lang="it-IT" sz="2200" kern="1200" dirty="0"/>
        </a:p>
      </dsp:txBody>
      <dsp:txXfrm>
        <a:off x="98698" y="398748"/>
        <a:ext cx="1824444" cy="19647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F781B-5D09-4B6F-9A53-FB474FDC2BAA}">
      <dsp:nvSpPr>
        <dsp:cNvPr id="0" name=""/>
        <dsp:cNvSpPr/>
      </dsp:nvSpPr>
      <dsp:spPr>
        <a:xfrm>
          <a:off x="155110" y="0"/>
          <a:ext cx="2248293" cy="2248293"/>
        </a:xfrm>
        <a:prstGeom prst="ellipse">
          <a:avLst/>
        </a:prstGeom>
        <a:solidFill>
          <a:schemeClr val="tx2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Z" sz="2000" kern="1200" noProof="0" dirty="0"/>
        </a:p>
      </dsp:txBody>
      <dsp:txXfrm>
        <a:off x="857702" y="112414"/>
        <a:ext cx="843109" cy="224829"/>
      </dsp:txXfrm>
    </dsp:sp>
    <dsp:sp modelId="{3DBC04FD-F547-45F7-A18B-F138B62A2483}">
      <dsp:nvSpPr>
        <dsp:cNvPr id="0" name=""/>
        <dsp:cNvSpPr/>
      </dsp:nvSpPr>
      <dsp:spPr>
        <a:xfrm>
          <a:off x="323732" y="337243"/>
          <a:ext cx="1911049" cy="1911049"/>
        </a:xfrm>
        <a:prstGeom prst="ellipse">
          <a:avLst/>
        </a:prstGeom>
        <a:solidFill>
          <a:schemeClr val="accent2">
            <a:shade val="80000"/>
            <a:hueOff val="137606"/>
            <a:satOff val="-9997"/>
            <a:lumOff val="8477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/>
        </a:p>
      </dsp:txBody>
      <dsp:txXfrm>
        <a:off x="867187" y="447129"/>
        <a:ext cx="824139" cy="219770"/>
      </dsp:txXfrm>
    </dsp:sp>
    <dsp:sp modelId="{A4F9EFB4-D9DB-48C2-9012-4EC3060F6532}">
      <dsp:nvSpPr>
        <dsp:cNvPr id="0" name=""/>
        <dsp:cNvSpPr/>
      </dsp:nvSpPr>
      <dsp:spPr>
        <a:xfrm>
          <a:off x="492354" y="674487"/>
          <a:ext cx="1573805" cy="1573805"/>
        </a:xfrm>
        <a:prstGeom prst="ellipse">
          <a:avLst/>
        </a:prstGeom>
        <a:solidFill>
          <a:schemeClr val="accent2">
            <a:shade val="80000"/>
            <a:hueOff val="275211"/>
            <a:satOff val="-19995"/>
            <a:lumOff val="16955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Z" sz="1800" kern="1200" noProof="0" dirty="0"/>
        </a:p>
      </dsp:txBody>
      <dsp:txXfrm>
        <a:off x="872035" y="783080"/>
        <a:ext cx="814444" cy="217185"/>
      </dsp:txXfrm>
    </dsp:sp>
    <dsp:sp modelId="{885D0854-E269-40B5-8622-6B28E205FC82}">
      <dsp:nvSpPr>
        <dsp:cNvPr id="0" name=""/>
        <dsp:cNvSpPr/>
      </dsp:nvSpPr>
      <dsp:spPr>
        <a:xfrm>
          <a:off x="660976" y="1011731"/>
          <a:ext cx="1236561" cy="1236561"/>
        </a:xfrm>
        <a:prstGeom prst="ellipse">
          <a:avLst/>
        </a:prstGeom>
        <a:solidFill>
          <a:schemeClr val="accent2">
            <a:shade val="80000"/>
            <a:hueOff val="412817"/>
            <a:satOff val="-29992"/>
            <a:lumOff val="25432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Z" sz="2000" kern="1200" noProof="0" dirty="0"/>
        </a:p>
      </dsp:txBody>
      <dsp:txXfrm>
        <a:off x="945385" y="1123022"/>
        <a:ext cx="667743" cy="222581"/>
      </dsp:txXfrm>
    </dsp:sp>
    <dsp:sp modelId="{FF3FF858-7805-4BE0-879E-AF6AEA7B0939}">
      <dsp:nvSpPr>
        <dsp:cNvPr id="0" name=""/>
        <dsp:cNvSpPr/>
      </dsp:nvSpPr>
      <dsp:spPr>
        <a:xfrm>
          <a:off x="829598" y="1348975"/>
          <a:ext cx="899317" cy="899317"/>
        </a:xfrm>
        <a:prstGeom prst="ellipse">
          <a:avLst/>
        </a:prstGeom>
        <a:solidFill>
          <a:schemeClr val="accent2">
            <a:shade val="80000"/>
            <a:hueOff val="550423"/>
            <a:satOff val="-39989"/>
            <a:lumOff val="33909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Z" sz="2000" kern="1200" noProof="0" dirty="0"/>
        </a:p>
      </dsp:txBody>
      <dsp:txXfrm>
        <a:off x="961300" y="1573805"/>
        <a:ext cx="635913" cy="4496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E24EB-FCA8-4055-B352-0BEAA3328E75}">
      <dsp:nvSpPr>
        <dsp:cNvPr id="0" name=""/>
        <dsp:cNvSpPr/>
      </dsp:nvSpPr>
      <dsp:spPr>
        <a:xfrm>
          <a:off x="0" y="0"/>
          <a:ext cx="1320800" cy="13208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27C6A7-8BDD-4221-B1CF-FA716256EE6D}">
      <dsp:nvSpPr>
        <dsp:cNvPr id="0" name=""/>
        <dsp:cNvSpPr/>
      </dsp:nvSpPr>
      <dsp:spPr>
        <a:xfrm>
          <a:off x="660400" y="0"/>
          <a:ext cx="7936268" cy="132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300" kern="1200" dirty="0"/>
            <a:t>ICSID CONVENTION</a:t>
          </a:r>
        </a:p>
      </dsp:txBody>
      <dsp:txXfrm>
        <a:off x="660400" y="0"/>
        <a:ext cx="7936268" cy="13208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5F934-6FC8-4BAA-9D56-C9EE5601D32B}">
      <dsp:nvSpPr>
        <dsp:cNvPr id="0" name=""/>
        <dsp:cNvSpPr/>
      </dsp:nvSpPr>
      <dsp:spPr>
        <a:xfrm>
          <a:off x="0" y="69171"/>
          <a:ext cx="8596668" cy="8859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ARTICLE 36:</a:t>
          </a:r>
        </a:p>
      </dsp:txBody>
      <dsp:txXfrm>
        <a:off x="43247" y="112418"/>
        <a:ext cx="8510174" cy="799433"/>
      </dsp:txXfrm>
    </dsp:sp>
    <dsp:sp modelId="{95FC64C3-82FA-4FFA-A052-A8F886F48F48}">
      <dsp:nvSpPr>
        <dsp:cNvPr id="0" name=""/>
        <dsp:cNvSpPr/>
      </dsp:nvSpPr>
      <dsp:spPr>
        <a:xfrm>
          <a:off x="0" y="1021338"/>
          <a:ext cx="8596668" cy="8859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Request for arbitration in writing to the Secretary-General </a:t>
          </a:r>
          <a:endParaRPr lang="it-IT" sz="2300" kern="1200" dirty="0"/>
        </a:p>
      </dsp:txBody>
      <dsp:txXfrm>
        <a:off x="43247" y="1064585"/>
        <a:ext cx="8510174" cy="799433"/>
      </dsp:txXfrm>
    </dsp:sp>
    <dsp:sp modelId="{04C4D454-CA20-49F4-B6DA-895CC38A0ED6}">
      <dsp:nvSpPr>
        <dsp:cNvPr id="0" name=""/>
        <dsp:cNvSpPr/>
      </dsp:nvSpPr>
      <dsp:spPr>
        <a:xfrm>
          <a:off x="0" y="1973506"/>
          <a:ext cx="8596668" cy="8859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Information about the dispute, the parties and their consent to arbitration</a:t>
          </a:r>
          <a:endParaRPr lang="it-IT" sz="2300" kern="1200" dirty="0"/>
        </a:p>
      </dsp:txBody>
      <dsp:txXfrm>
        <a:off x="43247" y="2016753"/>
        <a:ext cx="8510174" cy="799433"/>
      </dsp:txXfrm>
    </dsp:sp>
    <dsp:sp modelId="{7B74B25D-EB84-4A96-B029-B551E607C7A8}">
      <dsp:nvSpPr>
        <dsp:cNvPr id="0" name=""/>
        <dsp:cNvSpPr/>
      </dsp:nvSpPr>
      <dsp:spPr>
        <a:xfrm>
          <a:off x="0" y="2925674"/>
          <a:ext cx="8596668" cy="8859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The request is registered, unless the dispute is manifestly outside the ICISD jurisdiction </a:t>
          </a:r>
          <a:endParaRPr lang="it-IT" sz="2300" kern="1200" dirty="0"/>
        </a:p>
      </dsp:txBody>
      <dsp:txXfrm>
        <a:off x="43247" y="2968921"/>
        <a:ext cx="8510174" cy="7994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F781B-5D09-4B6F-9A53-FB474FDC2BAA}">
      <dsp:nvSpPr>
        <dsp:cNvPr id="0" name=""/>
        <dsp:cNvSpPr/>
      </dsp:nvSpPr>
      <dsp:spPr>
        <a:xfrm>
          <a:off x="0" y="208603"/>
          <a:ext cx="2363700" cy="2363700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Z" sz="2000" kern="1200" noProof="0" dirty="0"/>
        </a:p>
      </dsp:txBody>
      <dsp:txXfrm>
        <a:off x="738656" y="326788"/>
        <a:ext cx="886387" cy="236370"/>
      </dsp:txXfrm>
    </dsp:sp>
    <dsp:sp modelId="{3DBC04FD-F547-45F7-A18B-F138B62A2483}">
      <dsp:nvSpPr>
        <dsp:cNvPr id="0" name=""/>
        <dsp:cNvSpPr/>
      </dsp:nvSpPr>
      <dsp:spPr>
        <a:xfrm>
          <a:off x="177277" y="563158"/>
          <a:ext cx="2009145" cy="2009145"/>
        </a:xfrm>
        <a:prstGeom prst="ellipse">
          <a:avLst/>
        </a:prstGeom>
        <a:solidFill>
          <a:schemeClr val="tx2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/>
        </a:p>
      </dsp:txBody>
      <dsp:txXfrm>
        <a:off x="748628" y="678684"/>
        <a:ext cx="866443" cy="231051"/>
      </dsp:txXfrm>
    </dsp:sp>
    <dsp:sp modelId="{A4F9EFB4-D9DB-48C2-9012-4EC3060F6532}">
      <dsp:nvSpPr>
        <dsp:cNvPr id="0" name=""/>
        <dsp:cNvSpPr/>
      </dsp:nvSpPr>
      <dsp:spPr>
        <a:xfrm>
          <a:off x="354554" y="917713"/>
          <a:ext cx="1654590" cy="1654590"/>
        </a:xfrm>
        <a:prstGeom prst="ellipse">
          <a:avLst/>
        </a:prstGeom>
        <a:solidFill>
          <a:schemeClr val="accent2">
            <a:shade val="80000"/>
            <a:hueOff val="275211"/>
            <a:satOff val="-19995"/>
            <a:lumOff val="16955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Z" sz="1800" kern="1200" noProof="0" dirty="0"/>
        </a:p>
      </dsp:txBody>
      <dsp:txXfrm>
        <a:off x="753724" y="1031880"/>
        <a:ext cx="856250" cy="228333"/>
      </dsp:txXfrm>
    </dsp:sp>
    <dsp:sp modelId="{885D0854-E269-40B5-8622-6B28E205FC82}">
      <dsp:nvSpPr>
        <dsp:cNvPr id="0" name=""/>
        <dsp:cNvSpPr/>
      </dsp:nvSpPr>
      <dsp:spPr>
        <a:xfrm>
          <a:off x="531832" y="1272268"/>
          <a:ext cx="1300035" cy="1300035"/>
        </a:xfrm>
        <a:prstGeom prst="ellipse">
          <a:avLst/>
        </a:prstGeom>
        <a:solidFill>
          <a:schemeClr val="accent2">
            <a:shade val="80000"/>
            <a:hueOff val="412817"/>
            <a:satOff val="-29992"/>
            <a:lumOff val="25432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Z" sz="2000" kern="1200" noProof="0" dirty="0"/>
        </a:p>
      </dsp:txBody>
      <dsp:txXfrm>
        <a:off x="830840" y="1389271"/>
        <a:ext cx="702018" cy="234006"/>
      </dsp:txXfrm>
    </dsp:sp>
    <dsp:sp modelId="{FF3FF858-7805-4BE0-879E-AF6AEA7B0939}">
      <dsp:nvSpPr>
        <dsp:cNvPr id="0" name=""/>
        <dsp:cNvSpPr/>
      </dsp:nvSpPr>
      <dsp:spPr>
        <a:xfrm>
          <a:off x="709109" y="1626823"/>
          <a:ext cx="945480" cy="945480"/>
        </a:xfrm>
        <a:prstGeom prst="ellipse">
          <a:avLst/>
        </a:prstGeom>
        <a:solidFill>
          <a:schemeClr val="accent2">
            <a:shade val="80000"/>
            <a:hueOff val="550423"/>
            <a:satOff val="-39989"/>
            <a:lumOff val="33909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Z" sz="2000" kern="1200" noProof="0" dirty="0"/>
        </a:p>
      </dsp:txBody>
      <dsp:txXfrm>
        <a:off x="847572" y="1863193"/>
        <a:ext cx="668555" cy="4727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8B46B-7597-437E-AE3D-C677DAA7346F}">
      <dsp:nvSpPr>
        <dsp:cNvPr id="0" name=""/>
        <dsp:cNvSpPr/>
      </dsp:nvSpPr>
      <dsp:spPr>
        <a:xfrm>
          <a:off x="0" y="136880"/>
          <a:ext cx="5158000" cy="5158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8AC047-1C74-46D7-849C-2842FC98D23D}">
      <dsp:nvSpPr>
        <dsp:cNvPr id="0" name=""/>
        <dsp:cNvSpPr/>
      </dsp:nvSpPr>
      <dsp:spPr>
        <a:xfrm>
          <a:off x="2579000" y="136880"/>
          <a:ext cx="6017667" cy="515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3300" kern="1200" noProof="0" dirty="0"/>
            <a:t>Institution Rules</a:t>
          </a:r>
        </a:p>
      </dsp:txBody>
      <dsp:txXfrm>
        <a:off x="2579000" y="136880"/>
        <a:ext cx="3008833" cy="2450050"/>
      </dsp:txXfrm>
    </dsp:sp>
    <dsp:sp modelId="{B356897C-824E-4BBC-92AC-66A969FCC8EA}">
      <dsp:nvSpPr>
        <dsp:cNvPr id="0" name=""/>
        <dsp:cNvSpPr/>
      </dsp:nvSpPr>
      <dsp:spPr>
        <a:xfrm>
          <a:off x="1353975" y="2586930"/>
          <a:ext cx="2450050" cy="245005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8C8FE5-E86C-4AC7-A417-E91F47195EB4}">
      <dsp:nvSpPr>
        <dsp:cNvPr id="0" name=""/>
        <dsp:cNvSpPr/>
      </dsp:nvSpPr>
      <dsp:spPr>
        <a:xfrm>
          <a:off x="2579000" y="2586930"/>
          <a:ext cx="6017667" cy="2450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noProof="0" dirty="0"/>
            <a:t>Administrative and Financial Regulations</a:t>
          </a:r>
        </a:p>
      </dsp:txBody>
      <dsp:txXfrm>
        <a:off x="2579000" y="2586930"/>
        <a:ext cx="3008833" cy="2450050"/>
      </dsp:txXfrm>
    </dsp:sp>
    <dsp:sp modelId="{2482B67B-99A0-47D9-91E5-B6EBADB2AFFE}">
      <dsp:nvSpPr>
        <dsp:cNvPr id="0" name=""/>
        <dsp:cNvSpPr/>
      </dsp:nvSpPr>
      <dsp:spPr>
        <a:xfrm>
          <a:off x="5587834" y="136880"/>
          <a:ext cx="3008833" cy="2450050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3200" kern="1200" noProof="0" dirty="0"/>
            <a:t>Rule 1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3200" kern="1200" noProof="0" dirty="0"/>
            <a:t>Rule 2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3200" kern="1200" noProof="0" dirty="0"/>
            <a:t>Rule 3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3200" kern="1200" noProof="0" dirty="0"/>
            <a:t>Rule 4 </a:t>
          </a:r>
        </a:p>
      </dsp:txBody>
      <dsp:txXfrm>
        <a:off x="5587834" y="136880"/>
        <a:ext cx="3008833" cy="2450050"/>
      </dsp:txXfrm>
    </dsp:sp>
    <dsp:sp modelId="{EFF16AD2-F3E8-4884-960A-0B19C22473A3}">
      <dsp:nvSpPr>
        <dsp:cNvPr id="0" name=""/>
        <dsp:cNvSpPr/>
      </dsp:nvSpPr>
      <dsp:spPr>
        <a:xfrm>
          <a:off x="5587834" y="2586930"/>
          <a:ext cx="3008833" cy="2450050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3200" kern="1200" noProof="0" dirty="0"/>
            <a:t>Regulation 16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3200" kern="1200" noProof="0" dirty="0"/>
            <a:t>Regulation 30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3200" kern="1200" noProof="0" dirty="0"/>
            <a:t>Regulation 34</a:t>
          </a:r>
        </a:p>
      </dsp:txBody>
      <dsp:txXfrm>
        <a:off x="5587834" y="2586930"/>
        <a:ext cx="3008833" cy="24500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F781B-5D09-4B6F-9A53-FB474FDC2BAA}">
      <dsp:nvSpPr>
        <dsp:cNvPr id="0" name=""/>
        <dsp:cNvSpPr/>
      </dsp:nvSpPr>
      <dsp:spPr>
        <a:xfrm>
          <a:off x="0" y="208603"/>
          <a:ext cx="2363700" cy="2363700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Z" sz="2000" kern="1200" noProof="0" dirty="0"/>
        </a:p>
      </dsp:txBody>
      <dsp:txXfrm>
        <a:off x="738656" y="326788"/>
        <a:ext cx="886387" cy="236370"/>
      </dsp:txXfrm>
    </dsp:sp>
    <dsp:sp modelId="{3DBC04FD-F547-45F7-A18B-F138B62A2483}">
      <dsp:nvSpPr>
        <dsp:cNvPr id="0" name=""/>
        <dsp:cNvSpPr/>
      </dsp:nvSpPr>
      <dsp:spPr>
        <a:xfrm>
          <a:off x="177277" y="563158"/>
          <a:ext cx="2009145" cy="2009145"/>
        </a:xfrm>
        <a:prstGeom prst="ellipse">
          <a:avLst/>
        </a:prstGeom>
        <a:solidFill>
          <a:schemeClr val="accent2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/>
        </a:p>
      </dsp:txBody>
      <dsp:txXfrm>
        <a:off x="748628" y="678684"/>
        <a:ext cx="866443" cy="231051"/>
      </dsp:txXfrm>
    </dsp:sp>
    <dsp:sp modelId="{A4F9EFB4-D9DB-48C2-9012-4EC3060F6532}">
      <dsp:nvSpPr>
        <dsp:cNvPr id="0" name=""/>
        <dsp:cNvSpPr/>
      </dsp:nvSpPr>
      <dsp:spPr>
        <a:xfrm>
          <a:off x="354554" y="917713"/>
          <a:ext cx="1654590" cy="1654590"/>
        </a:xfrm>
        <a:prstGeom prst="ellipse">
          <a:avLst/>
        </a:prstGeom>
        <a:solidFill>
          <a:schemeClr val="tx2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Z" sz="1800" kern="1200" noProof="0" dirty="0"/>
        </a:p>
      </dsp:txBody>
      <dsp:txXfrm>
        <a:off x="753724" y="1031880"/>
        <a:ext cx="856250" cy="228333"/>
      </dsp:txXfrm>
    </dsp:sp>
    <dsp:sp modelId="{885D0854-E269-40B5-8622-6B28E205FC82}">
      <dsp:nvSpPr>
        <dsp:cNvPr id="0" name=""/>
        <dsp:cNvSpPr/>
      </dsp:nvSpPr>
      <dsp:spPr>
        <a:xfrm>
          <a:off x="531832" y="1272268"/>
          <a:ext cx="1300035" cy="1300035"/>
        </a:xfrm>
        <a:prstGeom prst="ellipse">
          <a:avLst/>
        </a:prstGeom>
        <a:solidFill>
          <a:schemeClr val="accent2">
            <a:shade val="80000"/>
            <a:hueOff val="412817"/>
            <a:satOff val="-29992"/>
            <a:lumOff val="25432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Z" sz="2000" kern="1200" noProof="0" dirty="0"/>
        </a:p>
      </dsp:txBody>
      <dsp:txXfrm>
        <a:off x="830840" y="1389271"/>
        <a:ext cx="702018" cy="234006"/>
      </dsp:txXfrm>
    </dsp:sp>
    <dsp:sp modelId="{FF3FF858-7805-4BE0-879E-AF6AEA7B0939}">
      <dsp:nvSpPr>
        <dsp:cNvPr id="0" name=""/>
        <dsp:cNvSpPr/>
      </dsp:nvSpPr>
      <dsp:spPr>
        <a:xfrm>
          <a:off x="709109" y="1626823"/>
          <a:ext cx="945480" cy="945480"/>
        </a:xfrm>
        <a:prstGeom prst="ellipse">
          <a:avLst/>
        </a:prstGeom>
        <a:solidFill>
          <a:schemeClr val="accent2">
            <a:shade val="80000"/>
            <a:hueOff val="550423"/>
            <a:satOff val="-39989"/>
            <a:lumOff val="33909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Z" sz="2000" kern="1200" noProof="0" dirty="0"/>
        </a:p>
      </dsp:txBody>
      <dsp:txXfrm>
        <a:off x="847572" y="1863193"/>
        <a:ext cx="668555" cy="472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1CEB-7763-4F0C-B4DD-2AF3D08751D9}" type="datetimeFigureOut">
              <a:rPr lang="it-IT" smtClean="0"/>
              <a:t>20/06/2018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D43A-185C-47AA-9D5F-92F6D23A1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853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1CEB-7763-4F0C-B4DD-2AF3D08751D9}" type="datetimeFigureOut">
              <a:rPr lang="it-IT" smtClean="0"/>
              <a:t>20/06/2018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D43A-185C-47AA-9D5F-92F6D23A1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1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1CEB-7763-4F0C-B4DD-2AF3D08751D9}" type="datetimeFigureOut">
              <a:rPr lang="it-IT" smtClean="0"/>
              <a:t>20/06/2018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D43A-185C-47AA-9D5F-92F6D23A1406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2727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1CEB-7763-4F0C-B4DD-2AF3D08751D9}" type="datetimeFigureOut">
              <a:rPr lang="it-IT" smtClean="0"/>
              <a:t>20/06/2018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D43A-185C-47AA-9D5F-92F6D23A1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78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1CEB-7763-4F0C-B4DD-2AF3D08751D9}" type="datetimeFigureOut">
              <a:rPr lang="it-IT" smtClean="0"/>
              <a:t>20/06/2018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D43A-185C-47AA-9D5F-92F6D23A1406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1369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1CEB-7763-4F0C-B4DD-2AF3D08751D9}" type="datetimeFigureOut">
              <a:rPr lang="it-IT" smtClean="0"/>
              <a:t>20/06/2018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D43A-185C-47AA-9D5F-92F6D23A1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9280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1CEB-7763-4F0C-B4DD-2AF3D08751D9}" type="datetimeFigureOut">
              <a:rPr lang="it-IT" smtClean="0"/>
              <a:t>20/06/2018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D43A-185C-47AA-9D5F-92F6D23A1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524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1CEB-7763-4F0C-B4DD-2AF3D08751D9}" type="datetimeFigureOut">
              <a:rPr lang="it-IT" smtClean="0"/>
              <a:t>20/06/2018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D43A-185C-47AA-9D5F-92F6D23A1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345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1CEB-7763-4F0C-B4DD-2AF3D08751D9}" type="datetimeFigureOut">
              <a:rPr lang="it-IT" smtClean="0"/>
              <a:t>20/06/2018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D43A-185C-47AA-9D5F-92F6D23A1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298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1CEB-7763-4F0C-B4DD-2AF3D08751D9}" type="datetimeFigureOut">
              <a:rPr lang="it-IT" smtClean="0"/>
              <a:t>20/06/2018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D43A-185C-47AA-9D5F-92F6D23A1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4642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1CEB-7763-4F0C-B4DD-2AF3D08751D9}" type="datetimeFigureOut">
              <a:rPr lang="it-IT" smtClean="0"/>
              <a:t>20/06/2018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D43A-185C-47AA-9D5F-92F6D23A1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68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1CEB-7763-4F0C-B4DD-2AF3D08751D9}" type="datetimeFigureOut">
              <a:rPr lang="it-IT" smtClean="0"/>
              <a:t>20/06/2018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D43A-185C-47AA-9D5F-92F6D23A1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880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1CEB-7763-4F0C-B4DD-2AF3D08751D9}" type="datetimeFigureOut">
              <a:rPr lang="it-IT" smtClean="0"/>
              <a:t>20/06/2018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D43A-185C-47AA-9D5F-92F6D23A1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744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1CEB-7763-4F0C-B4DD-2AF3D08751D9}" type="datetimeFigureOut">
              <a:rPr lang="it-IT" smtClean="0"/>
              <a:t>20/06/2018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D43A-185C-47AA-9D5F-92F6D23A1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603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1CEB-7763-4F0C-B4DD-2AF3D08751D9}" type="datetimeFigureOut">
              <a:rPr lang="it-IT" smtClean="0"/>
              <a:t>20/06/2018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D43A-185C-47AA-9D5F-92F6D23A1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2938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1CEB-7763-4F0C-B4DD-2AF3D08751D9}" type="datetimeFigureOut">
              <a:rPr lang="it-IT" smtClean="0"/>
              <a:t>20/06/2018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D43A-185C-47AA-9D5F-92F6D23A1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4548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E1CEB-7763-4F0C-B4DD-2AF3D08751D9}" type="datetimeFigureOut">
              <a:rPr lang="it-IT" smtClean="0"/>
              <a:t>20/06/2018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9D3D43A-185C-47AA-9D5F-92F6D23A1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960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openxmlformats.org/officeDocument/2006/relationships/diagramData" Target="../diagrams/data18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image" Target="../media/image4.png"/><Relationship Id="rId17" Type="http://schemas.microsoft.com/office/2007/relationships/diagramDrawing" Target="../diagrams/drawing18.xml"/><Relationship Id="rId2" Type="http://schemas.openxmlformats.org/officeDocument/2006/relationships/diagramData" Target="../diagrams/data16.xml"/><Relationship Id="rId16" Type="http://schemas.openxmlformats.org/officeDocument/2006/relationships/diagramColors" Target="../diagrams/colors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5" Type="http://schemas.openxmlformats.org/officeDocument/2006/relationships/diagramQuickStyle" Target="../diagrams/quickStyle18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Relationship Id="rId14" Type="http://schemas.openxmlformats.org/officeDocument/2006/relationships/diagramLayout" Target="../diagrams/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4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13" Type="http://schemas.openxmlformats.org/officeDocument/2006/relationships/diagramData" Target="../diagrams/data22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12" Type="http://schemas.openxmlformats.org/officeDocument/2006/relationships/image" Target="../media/image4.png"/><Relationship Id="rId17" Type="http://schemas.microsoft.com/office/2007/relationships/diagramDrawing" Target="../diagrams/drawing22.xml"/><Relationship Id="rId2" Type="http://schemas.openxmlformats.org/officeDocument/2006/relationships/diagramData" Target="../diagrams/data20.xml"/><Relationship Id="rId16" Type="http://schemas.openxmlformats.org/officeDocument/2006/relationships/diagramColors" Target="../diagrams/colors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5" Type="http://schemas.openxmlformats.org/officeDocument/2006/relationships/diagramQuickStyle" Target="../diagrams/quickStyle22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Relationship Id="rId14" Type="http://schemas.openxmlformats.org/officeDocument/2006/relationships/diagramLayout" Target="../diagrams/layout2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12" Type="http://schemas.openxmlformats.org/officeDocument/2006/relationships/image" Target="../media/image4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4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openxmlformats.org/officeDocument/2006/relationships/image" Target="../media/image4.pn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image" Target="../media/image4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7" Type="http://schemas.openxmlformats.org/officeDocument/2006/relationships/image" Target="../media/image4.pn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7" Type="http://schemas.openxmlformats.org/officeDocument/2006/relationships/image" Target="../media/image4.pn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7" Type="http://schemas.openxmlformats.org/officeDocument/2006/relationships/image" Target="../media/image4.pn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7" Type="http://schemas.openxmlformats.org/officeDocument/2006/relationships/image" Target="../media/image4.png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3.xml"/><Relationship Id="rId13" Type="http://schemas.openxmlformats.org/officeDocument/2006/relationships/image" Target="../media/image7.png"/><Relationship Id="rId3" Type="http://schemas.openxmlformats.org/officeDocument/2006/relationships/diagramLayout" Target="../diagrams/layout32.xml"/><Relationship Id="rId7" Type="http://schemas.openxmlformats.org/officeDocument/2006/relationships/diagramData" Target="../diagrams/data33.xml"/><Relationship Id="rId12" Type="http://schemas.openxmlformats.org/officeDocument/2006/relationships/image" Target="../media/image4.pn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11" Type="http://schemas.microsoft.com/office/2007/relationships/diagramDrawing" Target="../diagrams/drawing33.xml"/><Relationship Id="rId5" Type="http://schemas.openxmlformats.org/officeDocument/2006/relationships/diagramColors" Target="../diagrams/colors32.xml"/><Relationship Id="rId10" Type="http://schemas.openxmlformats.org/officeDocument/2006/relationships/diagramColors" Target="../diagrams/colors33.xml"/><Relationship Id="rId4" Type="http://schemas.openxmlformats.org/officeDocument/2006/relationships/diagramQuickStyle" Target="../diagrams/quickStyle32.xml"/><Relationship Id="rId9" Type="http://schemas.openxmlformats.org/officeDocument/2006/relationships/diagramQuickStyle" Target="../diagrams/quickStyle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Danilo.dibella@bottegadibella.com" TargetMode="External"/><Relationship Id="rId2" Type="http://schemas.openxmlformats.org/officeDocument/2006/relationships/hyperlink" Target="http://www.bottegadibella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Data" Target="../diagrams/data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4.png"/><Relationship Id="rId17" Type="http://schemas.microsoft.com/office/2007/relationships/diagramDrawing" Target="../diagrams/drawing4.xml"/><Relationship Id="rId2" Type="http://schemas.openxmlformats.org/officeDocument/2006/relationships/diagramData" Target="../diagrams/data2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QuickStyle" Target="../diagrams/quickStyle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Data" Target="../diagrams/data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4.png"/><Relationship Id="rId17" Type="http://schemas.microsoft.com/office/2007/relationships/diagramDrawing" Target="../diagrams/drawing7.xml"/><Relationship Id="rId2" Type="http://schemas.openxmlformats.org/officeDocument/2006/relationships/diagramData" Target="../diagrams/data5.xml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QuickStyle" Target="../diagrams/quickStyle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12" Type="http://schemas.microsoft.com/office/2007/relationships/diagramDrawing" Target="../diagrams/drawing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diagramColors" Target="../diagrams/colors9.xml"/><Relationship Id="rId5" Type="http://schemas.openxmlformats.org/officeDocument/2006/relationships/diagramColors" Target="../diagrams/colors8.xml"/><Relationship Id="rId10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8.xml"/><Relationship Id="rId9" Type="http://schemas.openxmlformats.org/officeDocument/2006/relationships/diagramLayout" Target="../diagrams/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Data" Target="../diagrams/data12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4.png"/><Relationship Id="rId17" Type="http://schemas.microsoft.com/office/2007/relationships/diagramDrawing" Target="../diagrams/drawing12.xml"/><Relationship Id="rId2" Type="http://schemas.openxmlformats.org/officeDocument/2006/relationships/diagramData" Target="../diagrams/data10.xml"/><Relationship Id="rId16" Type="http://schemas.openxmlformats.org/officeDocument/2006/relationships/diagramColors" Target="../diagrams/colors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QuickStyle" Target="../diagrams/quickStyle12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Layout" Target="../diagrams/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diagramData" Target="../diagrams/data15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4.png"/><Relationship Id="rId17" Type="http://schemas.microsoft.com/office/2007/relationships/diagramDrawing" Target="../diagrams/drawing15.xml"/><Relationship Id="rId2" Type="http://schemas.openxmlformats.org/officeDocument/2006/relationships/diagramData" Target="../diagrams/data13.xml"/><Relationship Id="rId16" Type="http://schemas.openxmlformats.org/officeDocument/2006/relationships/diagramColors" Target="../diagrams/colors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5" Type="http://schemas.openxmlformats.org/officeDocument/2006/relationships/diagramQuickStyle" Target="../diagrams/quickStyle15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Relationship Id="rId14" Type="http://schemas.openxmlformats.org/officeDocument/2006/relationships/diagramLayout" Target="../diagrams/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4E1E5B5-215C-4849-BD26-DC71139DFBA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68" y="2928306"/>
            <a:ext cx="8288033" cy="1305366"/>
          </a:xfrm>
          <a:prstGeom prst="rect">
            <a:avLst/>
          </a:prstGeom>
          <a:noFill/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1D6E24E-20FF-4605-9F97-E63FC63C7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969" y="4553712"/>
            <a:ext cx="8288032" cy="109631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it-IT" sz="3700" dirty="0"/>
              <a:t>HOW TO START AN ICSID ARBITRATION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40A9B8-3A2D-4E2C-9C5F-00AE2149E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969" y="5650029"/>
            <a:ext cx="8288032" cy="469122"/>
          </a:xfrm>
        </p:spPr>
        <p:txBody>
          <a:bodyPr>
            <a:normAutofit/>
          </a:bodyPr>
          <a:lstStyle/>
          <a:p>
            <a:pPr algn="ctr"/>
            <a:r>
              <a:rPr lang="it-IT"/>
              <a:t>THE REQUEST FOR ARBITRATION</a:t>
            </a:r>
          </a:p>
        </p:txBody>
      </p:sp>
    </p:spTree>
    <p:extLst>
      <p:ext uri="{BB962C8B-B14F-4D97-AF65-F5344CB8AC3E}">
        <p14:creationId xmlns:p14="http://schemas.microsoft.com/office/powerpoint/2010/main" val="98454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17848B3C-F16F-4EFB-A707-D9DE3634D9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4543910"/>
              </p:ext>
            </p:extLst>
          </p:nvPr>
        </p:nvGraphicFramePr>
        <p:xfrm>
          <a:off x="677334" y="609600"/>
          <a:ext cx="8596668" cy="132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Segnaposto contenuto 1">
            <a:extLst>
              <a:ext uri="{FF2B5EF4-FFF2-40B4-BE49-F238E27FC236}">
                <a16:creationId xmlns:a16="http://schemas.microsoft.com/office/drawing/2014/main" id="{637C48A2-4322-459C-ABC7-A0965C19E6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133200"/>
              </p:ext>
            </p:extLst>
          </p:nvPr>
        </p:nvGraphicFramePr>
        <p:xfrm>
          <a:off x="677333" y="2111603"/>
          <a:ext cx="10238905" cy="4572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81AD923D-A51F-434B-8EB8-8183C6F6FA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2959510" cy="606958"/>
          </a:xfrm>
          <a:prstGeom prst="rect">
            <a:avLst/>
          </a:prstGeom>
        </p:spPr>
      </p:pic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F953F5AF-6905-4EC9-B065-0E63AC45E4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6247426"/>
              </p:ext>
            </p:extLst>
          </p:nvPr>
        </p:nvGraphicFramePr>
        <p:xfrm>
          <a:off x="8769486" y="-120454"/>
          <a:ext cx="2363700" cy="2780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204642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7D5F27-91B4-4017-8ABB-811B324CB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BZ" dirty="0">
                <a:solidFill>
                  <a:schemeClr val="tx1"/>
                </a:solidFill>
              </a:rPr>
              <a:t>When is consent to arbitration perfected?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FEA84B9F-C6AC-4F50-8CBA-AE31A0D61D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632819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CDD21770-65FF-4655-A3AB-40A9B9A15C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959510" cy="60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2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28715B03-7050-4E8A-BF92-FB063AB22C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5326337"/>
              </p:ext>
            </p:extLst>
          </p:nvPr>
        </p:nvGraphicFramePr>
        <p:xfrm>
          <a:off x="677334" y="609600"/>
          <a:ext cx="8596668" cy="132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EFE38101-E6A5-43E0-94FB-4807C4F8C4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651080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50292B60-5447-4836-BF66-F9076D5AAF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2959510" cy="606958"/>
          </a:xfrm>
          <a:prstGeom prst="rect">
            <a:avLst/>
          </a:prstGeom>
        </p:spPr>
      </p:pic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D1EF5406-2015-4619-87A5-762CE54F25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4183877"/>
              </p:ext>
            </p:extLst>
          </p:nvPr>
        </p:nvGraphicFramePr>
        <p:xfrm>
          <a:off x="8769486" y="-120454"/>
          <a:ext cx="2363700" cy="2780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901602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2F612BC1-F154-4A47-8B4D-5FB4BECEC6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3413320"/>
              </p:ext>
            </p:extLst>
          </p:nvPr>
        </p:nvGraphicFramePr>
        <p:xfrm>
          <a:off x="677334" y="609600"/>
          <a:ext cx="8596668" cy="132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id="{2EB67E22-4E1F-488A-9CD3-DB1F18E751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29397"/>
              </p:ext>
            </p:extLst>
          </p:nvPr>
        </p:nvGraphicFramePr>
        <p:xfrm>
          <a:off x="677333" y="1480008"/>
          <a:ext cx="8834311" cy="5377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2C144636-6721-4EF8-8EEF-31D61EF6F8E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2959510" cy="60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7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6F98A5-9E3F-4EC2-8A3F-5B2E299B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Structure of the Request for arbitration 1/7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E6FBC1AC-921E-49A7-A6EE-F53714E682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196037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8F7F0ECC-5CA8-4F4B-8BEB-252EBD203E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959510" cy="60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38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537767-C44F-4FFE-99BD-5E9B2A17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Structure of the Request for arbitration 2/7</a:t>
            </a:r>
            <a:endParaRPr lang="it-IT" dirty="0"/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01A0E932-1AF1-4AD5-857E-4B97D7F8CB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674434"/>
              </p:ext>
            </p:extLst>
          </p:nvPr>
        </p:nvGraphicFramePr>
        <p:xfrm>
          <a:off x="677334" y="2160589"/>
          <a:ext cx="8596668" cy="4697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C74F10DC-9E6C-4CE7-BBAC-12B88AB5D1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959510" cy="60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86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D2784F-5261-464D-81F2-E33672EC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DDC5278-599F-48DA-A6B1-F8CCE9FE3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774" y="54702"/>
            <a:ext cx="7668113" cy="337429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D0DAE28-33ED-49B9-8E74-0C424D9D6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703149"/>
            <a:ext cx="9895840" cy="136836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3FA26EA-34A6-4691-AAAD-910573C49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959510" cy="60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97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9E36B3-4457-4B55-A6FD-4966FDB97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Structure of the Request for arbitration 3/7</a:t>
            </a:r>
            <a:endParaRPr lang="it-IT" dirty="0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494F3FA8-6A85-4D7A-8164-2FC330198C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71818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17951997-0E99-4101-8275-0D1F8E926B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959510" cy="60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92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08DB3D-D8EA-4A02-B1CD-736D9F529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Structure of the Request for arbitration 4/7</a:t>
            </a:r>
            <a:endParaRPr lang="it-IT" dirty="0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0E09C39E-3758-43B4-981A-D337FA50C5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34248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9FFC559A-2491-4930-AC9F-CF6FDB3175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959510" cy="60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59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503649-3977-4ADA-903F-D60DFC69B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Structure of the Request for arbitration 5/7</a:t>
            </a:r>
            <a:endParaRPr lang="it-IT" dirty="0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BFCE0FD2-F07D-4D5C-B998-91AE7E9179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146463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57796564-971D-452E-9AED-6A4EDCB42A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959510" cy="60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43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6DEBEE3-D1C3-4C08-9F36-55F4771852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47" r="15827" b="3"/>
          <a:stretch/>
        </p:blipFill>
        <p:spPr>
          <a:xfrm>
            <a:off x="332680" y="-1"/>
            <a:ext cx="5062280" cy="3429000"/>
          </a:xfrm>
          <a:custGeom>
            <a:avLst/>
            <a:gdLst>
              <a:gd name="connsiteX0" fmla="*/ 509916 w 5062280"/>
              <a:gd name="connsiteY0" fmla="*/ 0 h 3429000"/>
              <a:gd name="connsiteX1" fmla="*/ 5062280 w 5062280"/>
              <a:gd name="connsiteY1" fmla="*/ 0 h 3429000"/>
              <a:gd name="connsiteX2" fmla="*/ 5062280 w 5062280"/>
              <a:gd name="connsiteY2" fmla="*/ 21851 h 3429000"/>
              <a:gd name="connsiteX3" fmla="*/ 4549416 w 5062280"/>
              <a:gd name="connsiteY3" fmla="*/ 3429000 h 3429000"/>
              <a:gd name="connsiteX4" fmla="*/ 0 w 5062280"/>
              <a:gd name="connsiteY4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2280" h="3429000">
                <a:moveTo>
                  <a:pt x="509916" y="0"/>
                </a:moveTo>
                <a:lnTo>
                  <a:pt x="5062280" y="0"/>
                </a:lnTo>
                <a:lnTo>
                  <a:pt x="5062280" y="21851"/>
                </a:lnTo>
                <a:lnTo>
                  <a:pt x="4549416" y="3429000"/>
                </a:lnTo>
                <a:lnTo>
                  <a:pt x="0" y="3429000"/>
                </a:lnTo>
                <a:close/>
              </a:path>
            </a:pathLst>
          </a:cu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22C7AF0-7AF6-402B-88CD-8A25407AA2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0" r="11927" b="3"/>
          <a:stretch/>
        </p:blipFill>
        <p:spPr>
          <a:xfrm>
            <a:off x="20" y="3428999"/>
            <a:ext cx="4882076" cy="3429001"/>
          </a:xfrm>
          <a:custGeom>
            <a:avLst/>
            <a:gdLst>
              <a:gd name="connsiteX0" fmla="*/ 332680 w 4882096"/>
              <a:gd name="connsiteY0" fmla="*/ 0 h 3429001"/>
              <a:gd name="connsiteX1" fmla="*/ 4882096 w 4882096"/>
              <a:gd name="connsiteY1" fmla="*/ 0 h 3429001"/>
              <a:gd name="connsiteX2" fmla="*/ 4365943 w 4882096"/>
              <a:gd name="connsiteY2" fmla="*/ 3429001 h 3429001"/>
              <a:gd name="connsiteX3" fmla="*/ 0 w 4882096"/>
              <a:gd name="connsiteY3" fmla="*/ 3429001 h 3429001"/>
              <a:gd name="connsiteX4" fmla="*/ 0 w 4882096"/>
              <a:gd name="connsiteY4" fmla="*/ 2237155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2096" h="3429001">
                <a:moveTo>
                  <a:pt x="332680" y="0"/>
                </a:moveTo>
                <a:lnTo>
                  <a:pt x="4882096" y="0"/>
                </a:lnTo>
                <a:lnTo>
                  <a:pt x="4365943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EC607CC-319E-425D-8A0C-EC6E84F6C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33493"/>
            <a:ext cx="4549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6298438E-EFE9-4FBA-93DF-1A8C06AA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347" y="2753326"/>
            <a:ext cx="4140509" cy="34289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b="1" dirty="0"/>
              <a:t>International Centre for Settlement of Investment Disputes</a:t>
            </a:r>
            <a:br>
              <a:rPr lang="en-US" sz="5400" b="1" dirty="0"/>
            </a:br>
            <a:r>
              <a:rPr lang="en-US" sz="5400" b="1" dirty="0"/>
              <a:t>(ICSID)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59B74AE7-7C6E-41D9-84A4-86A4A20DB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959510" cy="60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40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16C966-423E-46E2-85E0-B69CB7C0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Structure of the Request for arbitration 6/7</a:t>
            </a:r>
            <a:endParaRPr lang="it-IT" dirty="0"/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9C8AE737-902D-4731-8A93-8ADEC8FBA8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414448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EE90A7CE-7435-443B-8D22-3DA28BCA96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959510" cy="60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06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AB243B-EC70-4E36-9A2D-B45D71F9E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Structure of the Request for arbitration 7/7</a:t>
            </a:r>
            <a:endParaRPr lang="it-IT" dirty="0"/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47E439D2-5752-450E-B087-98EFD531B8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00301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8DE2853B-782F-473C-A420-2019E8C296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959510" cy="60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44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53307215-87CD-4CCE-B171-9A28D33F21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9750881"/>
              </p:ext>
            </p:extLst>
          </p:nvPr>
        </p:nvGraphicFramePr>
        <p:xfrm>
          <a:off x="677335" y="609600"/>
          <a:ext cx="1943318" cy="2077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2DB0B044-9C85-4967-8344-72F27B4314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045855"/>
              </p:ext>
            </p:extLst>
          </p:nvPr>
        </p:nvGraphicFramePr>
        <p:xfrm>
          <a:off x="1298046" y="0"/>
          <a:ext cx="859666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0DD2A7D8-3EC2-406C-97AE-4B97EEA723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48158"/>
            <a:ext cx="2959510" cy="606958"/>
          </a:xfrm>
          <a:prstGeom prst="rect">
            <a:avLst/>
          </a:prstGeom>
        </p:spPr>
      </p:pic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C0F66F9D-9B35-4D5E-B28E-685CF177376F}"/>
              </a:ext>
            </a:extLst>
          </p:cNvPr>
          <p:cNvSpPr/>
          <p:nvPr/>
        </p:nvSpPr>
        <p:spPr>
          <a:xfrm>
            <a:off x="6910575" y="1484721"/>
            <a:ext cx="367645" cy="32051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317A46E8-FB49-4621-8448-02D1899A0D8D}"/>
              </a:ext>
            </a:extLst>
          </p:cNvPr>
          <p:cNvSpPr/>
          <p:nvPr/>
        </p:nvSpPr>
        <p:spPr>
          <a:xfrm>
            <a:off x="7278220" y="1239624"/>
            <a:ext cx="2205873" cy="8107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i="1" dirty="0"/>
              <a:t>Dispute manifestly outside the jurisdiction of ICSID: Refusal of registration</a:t>
            </a:r>
            <a:endParaRPr lang="it-IT" i="1" dirty="0"/>
          </a:p>
        </p:txBody>
      </p:sp>
      <p:sp>
        <p:nvSpPr>
          <p:cNvPr id="2" name="Parentesi graffa aperta 1">
            <a:extLst>
              <a:ext uri="{FF2B5EF4-FFF2-40B4-BE49-F238E27FC236}">
                <a16:creationId xmlns:a16="http://schemas.microsoft.com/office/drawing/2014/main" id="{445CB61A-460A-4D8A-91C7-15CD06F03E36}"/>
              </a:ext>
            </a:extLst>
          </p:cNvPr>
          <p:cNvSpPr/>
          <p:nvPr/>
        </p:nvSpPr>
        <p:spPr>
          <a:xfrm>
            <a:off x="3636845" y="367645"/>
            <a:ext cx="294132" cy="2469823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7596E47-B913-4656-8373-530650F677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30581" y="2839794"/>
            <a:ext cx="456611" cy="3652887"/>
          </a:xfrm>
          <a:prstGeom prst="rect">
            <a:avLst/>
          </a:prstGeom>
        </p:spPr>
      </p:pic>
      <p:sp>
        <p:nvSpPr>
          <p:cNvPr id="10" name="Parentesi graffa chiusa 9">
            <a:extLst>
              <a:ext uri="{FF2B5EF4-FFF2-40B4-BE49-F238E27FC236}">
                <a16:creationId xmlns:a16="http://schemas.microsoft.com/office/drawing/2014/main" id="{16371EBC-C60E-409C-8CFE-0E39DB9089E4}"/>
              </a:ext>
            </a:extLst>
          </p:cNvPr>
          <p:cNvSpPr/>
          <p:nvPr/>
        </p:nvSpPr>
        <p:spPr>
          <a:xfrm>
            <a:off x="7164371" y="2837468"/>
            <a:ext cx="456611" cy="2375555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3DF14C0-CD70-42EF-A5AF-4629041EB069}"/>
              </a:ext>
            </a:extLst>
          </p:cNvPr>
          <p:cNvSpPr txBox="1"/>
          <p:nvPr/>
        </p:nvSpPr>
        <p:spPr>
          <a:xfrm>
            <a:off x="2991125" y="1406933"/>
            <a:ext cx="799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2-3 weeks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0AEED1D-C271-4FB6-B084-B4E6CBFBFA13}"/>
              </a:ext>
            </a:extLst>
          </p:cNvPr>
          <p:cNvSpPr txBox="1"/>
          <p:nvPr/>
        </p:nvSpPr>
        <p:spPr>
          <a:xfrm>
            <a:off x="2959510" y="4404628"/>
            <a:ext cx="799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90 </a:t>
            </a:r>
          </a:p>
          <a:p>
            <a:pPr algn="ctr"/>
            <a:r>
              <a:rPr lang="en-BZ" sz="1400" dirty="0"/>
              <a:t>days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D76D4A6-9EC4-483F-821E-E732F0515748}"/>
              </a:ext>
            </a:extLst>
          </p:cNvPr>
          <p:cNvSpPr txBox="1"/>
          <p:nvPr/>
        </p:nvSpPr>
        <p:spPr>
          <a:xfrm>
            <a:off x="7442316" y="3763635"/>
            <a:ext cx="799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60 </a:t>
            </a:r>
          </a:p>
          <a:p>
            <a:pPr algn="ctr"/>
            <a:r>
              <a:rPr lang="en-BZ" sz="1400" dirty="0"/>
              <a:t>days</a:t>
            </a:r>
          </a:p>
        </p:txBody>
      </p:sp>
    </p:spTree>
    <p:extLst>
      <p:ext uri="{BB962C8B-B14F-4D97-AF65-F5344CB8AC3E}">
        <p14:creationId xmlns:p14="http://schemas.microsoft.com/office/powerpoint/2010/main" val="2184970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1B1D703-FCDE-40E4-A462-8EABE0E89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337" b="56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DA5B9FB-7EFF-4CFF-A544-694C5A13E8A3}"/>
              </a:ext>
            </a:extLst>
          </p:cNvPr>
          <p:cNvSpPr txBox="1"/>
          <p:nvPr/>
        </p:nvSpPr>
        <p:spPr>
          <a:xfrm>
            <a:off x="281826" y="6497257"/>
            <a:ext cx="11861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"Embassy Row" in Washington, D.C where most of embassies and diplomatic missions are concentrated</a:t>
            </a:r>
            <a:endParaRPr lang="it-IT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525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egnaposto contenuto 3">
            <a:extLst>
              <a:ext uri="{FF2B5EF4-FFF2-40B4-BE49-F238E27FC236}">
                <a16:creationId xmlns:a16="http://schemas.microsoft.com/office/drawing/2014/main" id="{26185610-F3CF-46A1-96AB-94916B44A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769" y="26431"/>
            <a:ext cx="6097175" cy="6831569"/>
          </a:xfrm>
          <a:prstGeom prst="rect">
            <a:avLst/>
          </a:prstGeom>
        </p:spPr>
      </p:pic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FAE598EF-C7BA-40B0-892E-28977DBD52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832763"/>
              </p:ext>
            </p:extLst>
          </p:nvPr>
        </p:nvGraphicFramePr>
        <p:xfrm>
          <a:off x="468835" y="606958"/>
          <a:ext cx="2021840" cy="2462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5" name="Immagine 144">
            <a:extLst>
              <a:ext uri="{FF2B5EF4-FFF2-40B4-BE49-F238E27FC236}">
                <a16:creationId xmlns:a16="http://schemas.microsoft.com/office/drawing/2014/main" id="{986F784C-3DD8-44C9-B6AF-EC4DD55C46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2959510" cy="60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30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CC9B9E-741A-4018-A55D-464228361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896" y="2160589"/>
            <a:ext cx="8596668" cy="3880773"/>
          </a:xfrm>
        </p:spPr>
        <p:txBody>
          <a:bodyPr/>
          <a:lstStyle/>
          <a:p>
            <a:pPr marL="0" indent="0" algn="ctr">
              <a:buNone/>
            </a:pPr>
            <a:r>
              <a:rPr lang="en-BZ" dirty="0"/>
              <a:t>Thank you!</a:t>
            </a:r>
          </a:p>
          <a:p>
            <a:pPr marL="0" indent="0" algn="ctr">
              <a:buNone/>
            </a:pPr>
            <a:r>
              <a:rPr lang="it-IT" dirty="0"/>
              <a:t>Danilo Ruggero Di Bella</a:t>
            </a:r>
          </a:p>
          <a:p>
            <a:pPr marL="0" indent="0" algn="ctr">
              <a:buNone/>
            </a:pPr>
            <a:r>
              <a:rPr lang="it-IT" dirty="0"/>
              <a:t>Bottega Di BELLA</a:t>
            </a:r>
          </a:p>
          <a:p>
            <a:pPr marL="0" indent="0" algn="ctr">
              <a:buNone/>
            </a:pPr>
            <a:r>
              <a:rPr lang="it-IT" dirty="0">
                <a:hlinkClick r:id="rId2"/>
              </a:rPr>
              <a:t>www.bottegadibella.com</a:t>
            </a:r>
            <a:endParaRPr lang="it-IT" dirty="0"/>
          </a:p>
          <a:p>
            <a:pPr marL="0" indent="0" algn="ctr">
              <a:buNone/>
            </a:pPr>
            <a:r>
              <a:rPr lang="it-IT" dirty="0">
                <a:hlinkClick r:id="rId3"/>
              </a:rPr>
              <a:t>danilo.dibella@bottegadibella.com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D8F96E8-9262-41E0-B876-8EE9C937845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580" y="907906"/>
            <a:ext cx="4813300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986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DBCE09DA-21C3-452A-AE30-F0476FE672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5658835"/>
              </p:ext>
            </p:extLst>
          </p:nvPr>
        </p:nvGraphicFramePr>
        <p:xfrm>
          <a:off x="2396836" y="0"/>
          <a:ext cx="729777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Immagine 16">
            <a:extLst>
              <a:ext uri="{FF2B5EF4-FFF2-40B4-BE49-F238E27FC236}">
                <a16:creationId xmlns:a16="http://schemas.microsoft.com/office/drawing/2014/main" id="{27544970-1943-464A-866F-A9CD08B2F5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959510" cy="606958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A7BB8835-1F64-4A34-9668-B1DD146126E4}"/>
              </a:ext>
            </a:extLst>
          </p:cNvPr>
          <p:cNvGrpSpPr/>
          <p:nvPr/>
        </p:nvGrpSpPr>
        <p:grpSpPr>
          <a:xfrm>
            <a:off x="326098" y="664739"/>
            <a:ext cx="1943318" cy="2045160"/>
            <a:chOff x="0" y="31879"/>
            <a:chExt cx="1943318" cy="2045160"/>
          </a:xfrm>
          <a:scene3d>
            <a:camera prst="orthographicFront"/>
            <a:lightRig rig="flat" dir="t"/>
          </a:scene3d>
        </p:grpSpPr>
        <p:sp>
          <p:nvSpPr>
            <p:cNvPr id="6" name="Rettangolo con angoli arrotondati 5">
              <a:extLst>
                <a:ext uri="{FF2B5EF4-FFF2-40B4-BE49-F238E27FC236}">
                  <a16:creationId xmlns:a16="http://schemas.microsoft.com/office/drawing/2014/main" id="{877F9E45-EB1C-4F7A-9C86-2C7FFEC0EF2F}"/>
                </a:ext>
              </a:extLst>
            </p:cNvPr>
            <p:cNvSpPr/>
            <p:nvPr/>
          </p:nvSpPr>
          <p:spPr>
            <a:xfrm>
              <a:off x="0" y="31879"/>
              <a:ext cx="1943318" cy="20451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7D9F9953-A371-4BE3-B2FC-552A8B0B3570}"/>
                </a:ext>
              </a:extLst>
            </p:cNvPr>
            <p:cNvSpPr txBox="1"/>
            <p:nvPr/>
          </p:nvSpPr>
          <p:spPr>
            <a:xfrm>
              <a:off x="94865" y="126744"/>
              <a:ext cx="1753588" cy="18554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300" kern="1200" dirty="0"/>
                <a:t>Applicable rules of procedure</a:t>
              </a:r>
            </a:p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300" kern="1200" dirty="0"/>
                <a:t>To an ICSID arbitration</a:t>
              </a:r>
              <a:endParaRPr lang="it-IT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89692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26418648-91B2-4C64-86B6-4C9836E1B8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6070346"/>
              </p:ext>
            </p:extLst>
          </p:nvPr>
        </p:nvGraphicFramePr>
        <p:xfrm>
          <a:off x="677334" y="609600"/>
          <a:ext cx="8596668" cy="132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286938D2-5D8D-4498-AB7C-756D37CFAD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128766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52C34288-D52E-44DC-AF41-5DAA8E5EB0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2959510" cy="606958"/>
          </a:xfrm>
          <a:prstGeom prst="rect">
            <a:avLst/>
          </a:prstGeom>
        </p:spPr>
      </p:pic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9ACFDB8C-AF43-4D6E-B7D0-C0B339DDE9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7743931"/>
              </p:ext>
            </p:extLst>
          </p:nvPr>
        </p:nvGraphicFramePr>
        <p:xfrm>
          <a:off x="8823488" y="145853"/>
          <a:ext cx="2558515" cy="2248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91788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124FEB-A585-4867-B0CE-7C142866E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BZ" dirty="0"/>
              <a:t>The instrument of consent to arbitration can: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9E3E8B-0C1A-4B01-A829-73252E1BC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Z" dirty="0"/>
              <a:t>Delimit the scope of the dispute</a:t>
            </a:r>
          </a:p>
          <a:p>
            <a:r>
              <a:rPr lang="en-BZ" dirty="0"/>
              <a:t>Provide additional procedural requirements (cooling-off period; method to appoint the tribunal; etc.)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0EB7C41-D6D5-4C8B-B6F6-6759D019F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59510" cy="60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52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CBEFB1E9-5120-46B8-AA95-6840A5BB20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3420558"/>
              </p:ext>
            </p:extLst>
          </p:nvPr>
        </p:nvGraphicFramePr>
        <p:xfrm>
          <a:off x="677334" y="609600"/>
          <a:ext cx="8596668" cy="132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6749BB5D-7719-4A5B-9137-1B1084F64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523737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7A07D2A6-F1CB-4C19-8F84-981EE42F05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2959510" cy="606958"/>
          </a:xfrm>
          <a:prstGeom prst="rect">
            <a:avLst/>
          </a:prstGeom>
        </p:spPr>
      </p:pic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7E71392D-F92D-4E1B-A139-A0DCCCE696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7881192"/>
              </p:ext>
            </p:extLst>
          </p:nvPr>
        </p:nvGraphicFramePr>
        <p:xfrm>
          <a:off x="8891904" y="-120454"/>
          <a:ext cx="2363700" cy="2780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459014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79650DCF-D25A-4942-89FC-14B2ED62A1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9561574"/>
              </p:ext>
            </p:extLst>
          </p:nvPr>
        </p:nvGraphicFramePr>
        <p:xfrm>
          <a:off x="677334" y="609600"/>
          <a:ext cx="8596668" cy="5431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908D454B-1376-421A-8319-3B58D4E706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959510" cy="606958"/>
          </a:xfrm>
          <a:prstGeom prst="rect">
            <a:avLst/>
          </a:prstGeom>
        </p:spPr>
      </p:pic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31837C80-02A7-4385-943A-2E47FA8C02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9219842"/>
              </p:ext>
            </p:extLst>
          </p:nvPr>
        </p:nvGraphicFramePr>
        <p:xfrm>
          <a:off x="8929611" y="1621410"/>
          <a:ext cx="2363700" cy="2780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74910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ACA0967B-4B1B-483E-86EB-517449B8D1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7535373"/>
              </p:ext>
            </p:extLst>
          </p:nvPr>
        </p:nvGraphicFramePr>
        <p:xfrm>
          <a:off x="677334" y="609600"/>
          <a:ext cx="8596668" cy="132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47D24DF6-EC32-4864-AC6E-21C4AF6CE7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256384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1C595EA5-ED44-43F9-BC81-C7CD98299B1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2959510" cy="606958"/>
          </a:xfrm>
          <a:prstGeom prst="rect">
            <a:avLst/>
          </a:prstGeom>
        </p:spPr>
      </p:pic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22CF770E-B92C-42DE-AA4B-EF831EBAE7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2478280"/>
              </p:ext>
            </p:extLst>
          </p:nvPr>
        </p:nvGraphicFramePr>
        <p:xfrm>
          <a:off x="8891904" y="-120454"/>
          <a:ext cx="2363700" cy="2780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816334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2055F1F9-AB64-4CFC-A0ED-95A9336286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9005805"/>
              </p:ext>
            </p:extLst>
          </p:nvPr>
        </p:nvGraphicFramePr>
        <p:xfrm>
          <a:off x="677334" y="609600"/>
          <a:ext cx="8596668" cy="132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856CAA92-DB67-43AA-B1C9-E3D9E35900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806459"/>
              </p:ext>
            </p:extLst>
          </p:nvPr>
        </p:nvGraphicFramePr>
        <p:xfrm>
          <a:off x="-1396" y="1687398"/>
          <a:ext cx="9569602" cy="5255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4F1ED488-2D36-43F4-A119-7B1901BF13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2959510" cy="606958"/>
          </a:xfrm>
          <a:prstGeom prst="rect">
            <a:avLst/>
          </a:prstGeom>
        </p:spPr>
      </p:pic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B42EA4F9-1ED6-4618-BECD-FF231D2F84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4054272"/>
              </p:ext>
            </p:extLst>
          </p:nvPr>
        </p:nvGraphicFramePr>
        <p:xfrm>
          <a:off x="8854196" y="-120454"/>
          <a:ext cx="2363700" cy="2780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541902109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417</TotalTime>
  <Words>1023</Words>
  <Application>Microsoft Office PowerPoint</Application>
  <PresentationFormat>Widescreen</PresentationFormat>
  <Paragraphs>110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Trebuchet MS</vt:lpstr>
      <vt:lpstr>Wingdings 3</vt:lpstr>
      <vt:lpstr>Sfaccettatura</vt:lpstr>
      <vt:lpstr>HOW TO START AN ICSID ARBITRATION</vt:lpstr>
      <vt:lpstr>International Centre for Settlement of Investment Disputes (ICSID)</vt:lpstr>
      <vt:lpstr>Presentazione standard di PowerPoint</vt:lpstr>
      <vt:lpstr>Presentazione standard di PowerPoint</vt:lpstr>
      <vt:lpstr>The instrument of consent to arbitration can: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When is consent to arbitration perfected?</vt:lpstr>
      <vt:lpstr>Presentazione standard di PowerPoint</vt:lpstr>
      <vt:lpstr>Presentazione standard di PowerPoint</vt:lpstr>
      <vt:lpstr>Structure of the Request for arbitration 1/7</vt:lpstr>
      <vt:lpstr>Structure of the Request for arbitration 2/7</vt:lpstr>
      <vt:lpstr>Presentazione standard di PowerPoint</vt:lpstr>
      <vt:lpstr>Structure of the Request for arbitration 3/7</vt:lpstr>
      <vt:lpstr>Structure of the Request for arbitration 4/7</vt:lpstr>
      <vt:lpstr>Structure of the Request for arbitration 5/7</vt:lpstr>
      <vt:lpstr>Structure of the Request for arbitration 6/7</vt:lpstr>
      <vt:lpstr>Structure of the Request for arbitration 7/7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Danilo Ruggero Di Bella</dc:creator>
  <cp:lastModifiedBy>Danilo Ruggero Di Bella</cp:lastModifiedBy>
  <cp:revision>3</cp:revision>
  <dcterms:created xsi:type="dcterms:W3CDTF">2018-05-20T16:46:18Z</dcterms:created>
  <dcterms:modified xsi:type="dcterms:W3CDTF">2018-06-20T07:56:11Z</dcterms:modified>
</cp:coreProperties>
</file>